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51"/>
  </p:notesMasterIdLst>
  <p:handoutMasterIdLst>
    <p:handoutMasterId r:id="rId452"/>
  </p:handoutMasterIdLst>
  <p:sldIdLst>
    <p:sldId id="853" r:id="rId3"/>
    <p:sldId id="854" r:id="rId4"/>
    <p:sldId id="1295" r:id="rId5"/>
    <p:sldId id="1290" r:id="rId6"/>
    <p:sldId id="1291" r:id="rId7"/>
    <p:sldId id="1292" r:id="rId8"/>
    <p:sldId id="1293" r:id="rId9"/>
    <p:sldId id="1294" r:id="rId10"/>
    <p:sldId id="1344" r:id="rId11"/>
    <p:sldId id="1296" r:id="rId12"/>
    <p:sldId id="420" r:id="rId13"/>
    <p:sldId id="421" r:id="rId14"/>
    <p:sldId id="520" r:id="rId15"/>
    <p:sldId id="526" r:id="rId16"/>
    <p:sldId id="900" r:id="rId17"/>
    <p:sldId id="1324" r:id="rId18"/>
    <p:sldId id="1325" r:id="rId19"/>
    <p:sldId id="901" r:id="rId20"/>
    <p:sldId id="1326" r:id="rId21"/>
    <p:sldId id="1327" r:id="rId22"/>
    <p:sldId id="1328" r:id="rId23"/>
    <p:sldId id="1329" r:id="rId24"/>
    <p:sldId id="902" r:id="rId25"/>
    <p:sldId id="906" r:id="rId26"/>
    <p:sldId id="905" r:id="rId27"/>
    <p:sldId id="903" r:id="rId28"/>
    <p:sldId id="904" r:id="rId29"/>
    <p:sldId id="907" r:id="rId30"/>
    <p:sldId id="908" r:id="rId31"/>
    <p:sldId id="909" r:id="rId32"/>
    <p:sldId id="910" r:id="rId33"/>
    <p:sldId id="913" r:id="rId34"/>
    <p:sldId id="914" r:id="rId35"/>
    <p:sldId id="915" r:id="rId36"/>
    <p:sldId id="916"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1411" r:id="rId50"/>
    <p:sldId id="1331" r:id="rId51"/>
    <p:sldId id="1330" r:id="rId52"/>
    <p:sldId id="929" r:id="rId53"/>
    <p:sldId id="965" r:id="rId54"/>
    <p:sldId id="1289" r:id="rId55"/>
    <p:sldId id="1345" r:id="rId56"/>
    <p:sldId id="930" r:id="rId57"/>
    <p:sldId id="931" r:id="rId58"/>
    <p:sldId id="932" r:id="rId59"/>
    <p:sldId id="933" r:id="rId60"/>
    <p:sldId id="934" r:id="rId61"/>
    <p:sldId id="935" r:id="rId62"/>
    <p:sldId id="945" r:id="rId63"/>
    <p:sldId id="936" r:id="rId64"/>
    <p:sldId id="938" r:id="rId65"/>
    <p:sldId id="942" r:id="rId66"/>
    <p:sldId id="943" r:id="rId67"/>
    <p:sldId id="944" r:id="rId68"/>
    <p:sldId id="946" r:id="rId69"/>
    <p:sldId id="948" r:id="rId70"/>
    <p:sldId id="949" r:id="rId71"/>
    <p:sldId id="1333" r:id="rId72"/>
    <p:sldId id="1334" r:id="rId73"/>
    <p:sldId id="1332" r:id="rId74"/>
    <p:sldId id="950" r:id="rId75"/>
    <p:sldId id="952" r:id="rId76"/>
    <p:sldId id="953" r:id="rId77"/>
    <p:sldId id="954" r:id="rId78"/>
    <p:sldId id="955" r:id="rId79"/>
    <p:sldId id="956" r:id="rId80"/>
    <p:sldId id="957" r:id="rId81"/>
    <p:sldId id="958" r:id="rId82"/>
    <p:sldId id="1346" r:id="rId83"/>
    <p:sldId id="959" r:id="rId84"/>
    <p:sldId id="960" r:id="rId85"/>
    <p:sldId id="963" r:id="rId86"/>
    <p:sldId id="964" r:id="rId87"/>
    <p:sldId id="966" r:id="rId88"/>
    <p:sldId id="962" r:id="rId89"/>
    <p:sldId id="1336" r:id="rId90"/>
    <p:sldId id="1337" r:id="rId91"/>
    <p:sldId id="1338" r:id="rId92"/>
    <p:sldId id="1339" r:id="rId93"/>
    <p:sldId id="967" r:id="rId94"/>
    <p:sldId id="968" r:id="rId95"/>
    <p:sldId id="1341" r:id="rId96"/>
    <p:sldId id="1342" r:id="rId97"/>
    <p:sldId id="1340" r:id="rId98"/>
    <p:sldId id="981" r:id="rId99"/>
    <p:sldId id="982" r:id="rId100"/>
    <p:sldId id="980" r:id="rId101"/>
    <p:sldId id="983" r:id="rId102"/>
    <p:sldId id="969" r:id="rId103"/>
    <p:sldId id="970" r:id="rId104"/>
    <p:sldId id="971" r:id="rId105"/>
    <p:sldId id="972" r:id="rId106"/>
    <p:sldId id="1343" r:id="rId107"/>
    <p:sldId id="973" r:id="rId108"/>
    <p:sldId id="975" r:id="rId109"/>
    <p:sldId id="976" r:id="rId110"/>
    <p:sldId id="984" r:id="rId111"/>
    <p:sldId id="985" r:id="rId112"/>
    <p:sldId id="986" r:id="rId113"/>
    <p:sldId id="987" r:id="rId114"/>
    <p:sldId id="988" r:id="rId115"/>
    <p:sldId id="977" r:id="rId116"/>
    <p:sldId id="978" r:id="rId117"/>
    <p:sldId id="979" r:id="rId118"/>
    <p:sldId id="990" r:id="rId119"/>
    <p:sldId id="989" r:id="rId120"/>
    <p:sldId id="991" r:id="rId121"/>
    <p:sldId id="992" r:id="rId122"/>
    <p:sldId id="993" r:id="rId123"/>
    <p:sldId id="994" r:id="rId124"/>
    <p:sldId id="995" r:id="rId125"/>
    <p:sldId id="996" r:id="rId126"/>
    <p:sldId id="1412" r:id="rId127"/>
    <p:sldId id="1413" r:id="rId128"/>
    <p:sldId id="1414" r:id="rId129"/>
    <p:sldId id="1415" r:id="rId130"/>
    <p:sldId id="997" r:id="rId131"/>
    <p:sldId id="998" r:id="rId132"/>
    <p:sldId id="999" r:id="rId133"/>
    <p:sldId id="1016" r:id="rId134"/>
    <p:sldId id="1017" r:id="rId135"/>
    <p:sldId id="1018" r:id="rId136"/>
    <p:sldId id="1347" r:id="rId137"/>
    <p:sldId id="1019" r:id="rId138"/>
    <p:sldId id="1020" r:id="rId139"/>
    <p:sldId id="1021" r:id="rId140"/>
    <p:sldId id="1023" r:id="rId141"/>
    <p:sldId id="1024" r:id="rId142"/>
    <p:sldId id="1025" r:id="rId143"/>
    <p:sldId id="1026" r:id="rId144"/>
    <p:sldId id="1027" r:id="rId145"/>
    <p:sldId id="1028" r:id="rId146"/>
    <p:sldId id="1029" r:id="rId147"/>
    <p:sldId id="1030" r:id="rId148"/>
    <p:sldId id="1031" r:id="rId149"/>
    <p:sldId id="1348" r:id="rId150"/>
    <p:sldId id="1032" r:id="rId151"/>
    <p:sldId id="1033" r:id="rId152"/>
    <p:sldId id="1034" r:id="rId153"/>
    <p:sldId id="1035" r:id="rId154"/>
    <p:sldId id="1036" r:id="rId155"/>
    <p:sldId id="1037" r:id="rId156"/>
    <p:sldId id="1039" r:id="rId157"/>
    <p:sldId id="1040" r:id="rId158"/>
    <p:sldId id="1041" r:id="rId159"/>
    <p:sldId id="1042" r:id="rId160"/>
    <p:sldId id="1043" r:id="rId161"/>
    <p:sldId id="1416" r:id="rId162"/>
    <p:sldId id="1417" r:id="rId163"/>
    <p:sldId id="1418" r:id="rId164"/>
    <p:sldId id="1044" r:id="rId165"/>
    <p:sldId id="1045" r:id="rId166"/>
    <p:sldId id="1046" r:id="rId167"/>
    <p:sldId id="1047" r:id="rId168"/>
    <p:sldId id="1048" r:id="rId169"/>
    <p:sldId id="1049" r:id="rId170"/>
    <p:sldId id="1050" r:id="rId171"/>
    <p:sldId id="1051" r:id="rId172"/>
    <p:sldId id="1052" r:id="rId173"/>
    <p:sldId id="1053" r:id="rId174"/>
    <p:sldId id="1054" r:id="rId175"/>
    <p:sldId id="1349" r:id="rId176"/>
    <p:sldId id="1003" r:id="rId177"/>
    <p:sldId id="1001" r:id="rId178"/>
    <p:sldId id="1002" r:id="rId179"/>
    <p:sldId id="1055" r:id="rId180"/>
    <p:sldId id="1350" r:id="rId181"/>
    <p:sldId id="1351" r:id="rId182"/>
    <p:sldId id="1419" r:id="rId183"/>
    <p:sldId id="1056" r:id="rId184"/>
    <p:sldId id="1062" r:id="rId185"/>
    <p:sldId id="1057" r:id="rId186"/>
    <p:sldId id="1420" r:id="rId187"/>
    <p:sldId id="1421" r:id="rId188"/>
    <p:sldId id="1352" r:id="rId189"/>
    <p:sldId id="1422" r:id="rId190"/>
    <p:sldId id="1423" r:id="rId191"/>
    <p:sldId id="1424" r:id="rId192"/>
    <p:sldId id="1425" r:id="rId193"/>
    <p:sldId id="1426" r:id="rId194"/>
    <p:sldId id="1427" r:id="rId195"/>
    <p:sldId id="1428" r:id="rId196"/>
    <p:sldId id="1429" r:id="rId197"/>
    <p:sldId id="1430" r:id="rId198"/>
    <p:sldId id="1058" r:id="rId199"/>
    <p:sldId id="1431" r:id="rId200"/>
    <p:sldId id="1059" r:id="rId201"/>
    <p:sldId id="1353" r:id="rId202"/>
    <p:sldId id="1060" r:id="rId203"/>
    <p:sldId id="1061" r:id="rId204"/>
    <p:sldId id="1354" r:id="rId205"/>
    <p:sldId id="1063" r:id="rId206"/>
    <p:sldId id="1064" r:id="rId207"/>
    <p:sldId id="1065" r:id="rId208"/>
    <p:sldId id="1066" r:id="rId209"/>
    <p:sldId id="1356" r:id="rId210"/>
    <p:sldId id="1357" r:id="rId211"/>
    <p:sldId id="1358" r:id="rId212"/>
    <p:sldId id="1359" r:id="rId213"/>
    <p:sldId id="1360" r:id="rId214"/>
    <p:sldId id="1361" r:id="rId215"/>
    <p:sldId id="1355" r:id="rId216"/>
    <p:sldId id="1362" r:id="rId217"/>
    <p:sldId id="1067" r:id="rId218"/>
    <p:sldId id="1068" r:id="rId219"/>
    <p:sldId id="1069" r:id="rId220"/>
    <p:sldId id="1087" r:id="rId221"/>
    <p:sldId id="1070" r:id="rId222"/>
    <p:sldId id="1071" r:id="rId223"/>
    <p:sldId id="1363" r:id="rId224"/>
    <p:sldId id="1072" r:id="rId225"/>
    <p:sldId id="1073" r:id="rId226"/>
    <p:sldId id="1074" r:id="rId227"/>
    <p:sldId id="1076" r:id="rId228"/>
    <p:sldId id="1077" r:id="rId229"/>
    <p:sldId id="1078" r:id="rId230"/>
    <p:sldId id="1079" r:id="rId231"/>
    <p:sldId id="1080" r:id="rId232"/>
    <p:sldId id="1081" r:id="rId233"/>
    <p:sldId id="1082" r:id="rId234"/>
    <p:sldId id="1083" r:id="rId235"/>
    <p:sldId id="1084" r:id="rId236"/>
    <p:sldId id="1085" r:id="rId237"/>
    <p:sldId id="1086" r:id="rId238"/>
    <p:sldId id="1088" r:id="rId239"/>
    <p:sldId id="1089" r:id="rId240"/>
    <p:sldId id="1090" r:id="rId241"/>
    <p:sldId id="1091" r:id="rId242"/>
    <p:sldId id="1092" r:id="rId243"/>
    <p:sldId id="1093" r:id="rId244"/>
    <p:sldId id="1094" r:id="rId245"/>
    <p:sldId id="1095" r:id="rId246"/>
    <p:sldId id="1096" r:id="rId247"/>
    <p:sldId id="1097" r:id="rId248"/>
    <p:sldId id="1098" r:id="rId249"/>
    <p:sldId id="1099" r:id="rId250"/>
    <p:sldId id="1101" r:id="rId251"/>
    <p:sldId id="1102" r:id="rId252"/>
    <p:sldId id="1103" r:id="rId253"/>
    <p:sldId id="1104" r:id="rId254"/>
    <p:sldId id="1432" r:id="rId255"/>
    <p:sldId id="1433" r:id="rId256"/>
    <p:sldId id="1105" r:id="rId257"/>
    <p:sldId id="1106" r:id="rId258"/>
    <p:sldId id="1107" r:id="rId259"/>
    <p:sldId id="1108" r:id="rId260"/>
    <p:sldId id="1109" r:id="rId261"/>
    <p:sldId id="1110" r:id="rId262"/>
    <p:sldId id="1111" r:id="rId263"/>
    <p:sldId id="1112" r:id="rId264"/>
    <p:sldId id="1113" r:id="rId265"/>
    <p:sldId id="1114" r:id="rId266"/>
    <p:sldId id="1115" r:id="rId267"/>
    <p:sldId id="1116" r:id="rId268"/>
    <p:sldId id="1117" r:id="rId269"/>
    <p:sldId id="1118" r:id="rId270"/>
    <p:sldId id="1119" r:id="rId271"/>
    <p:sldId id="1120" r:id="rId272"/>
    <p:sldId id="1124" r:id="rId273"/>
    <p:sldId id="1121" r:id="rId274"/>
    <p:sldId id="1122" r:id="rId275"/>
    <p:sldId id="1123" r:id="rId276"/>
    <p:sldId id="1004" r:id="rId277"/>
    <p:sldId id="1005" r:id="rId278"/>
    <p:sldId id="1006" r:id="rId279"/>
    <p:sldId id="1125" r:id="rId280"/>
    <p:sldId id="1126" r:id="rId281"/>
    <p:sldId id="1127" r:id="rId282"/>
    <p:sldId id="1128" r:id="rId283"/>
    <p:sldId id="1129" r:id="rId284"/>
    <p:sldId id="1130" r:id="rId285"/>
    <p:sldId id="1131" r:id="rId286"/>
    <p:sldId id="1132" r:id="rId287"/>
    <p:sldId id="1133" r:id="rId288"/>
    <p:sldId id="1134" r:id="rId289"/>
    <p:sldId id="1135" r:id="rId290"/>
    <p:sldId id="1297" r:id="rId291"/>
    <p:sldId id="1298" r:id="rId292"/>
    <p:sldId id="1301" r:id="rId293"/>
    <p:sldId id="1302" r:id="rId294"/>
    <p:sldId id="1303" r:id="rId295"/>
    <p:sldId id="1304" r:id="rId296"/>
    <p:sldId id="1305" r:id="rId297"/>
    <p:sldId id="1306" r:id="rId298"/>
    <p:sldId id="1307" r:id="rId299"/>
    <p:sldId id="1308" r:id="rId300"/>
    <p:sldId id="1309" r:id="rId301"/>
    <p:sldId id="1310" r:id="rId302"/>
    <p:sldId id="1312" r:id="rId303"/>
    <p:sldId id="1313" r:id="rId304"/>
    <p:sldId id="1314" r:id="rId305"/>
    <p:sldId id="1434" r:id="rId306"/>
    <p:sldId id="1435" r:id="rId307"/>
    <p:sldId id="1436" r:id="rId308"/>
    <p:sldId id="1437" r:id="rId309"/>
    <p:sldId id="1315" r:id="rId310"/>
    <p:sldId id="1439" r:id="rId311"/>
    <p:sldId id="1438" r:id="rId312"/>
    <p:sldId id="1316" r:id="rId313"/>
    <p:sldId id="1364" r:id="rId314"/>
    <p:sldId id="1441" r:id="rId315"/>
    <p:sldId id="1442" r:id="rId316"/>
    <p:sldId id="1443" r:id="rId317"/>
    <p:sldId id="1444" r:id="rId318"/>
    <p:sldId id="1445" r:id="rId319"/>
    <p:sldId id="1446" r:id="rId320"/>
    <p:sldId id="1440" r:id="rId321"/>
    <p:sldId id="1465" r:id="rId322"/>
    <p:sldId id="1464" r:id="rId323"/>
    <p:sldId id="1365" r:id="rId324"/>
    <p:sldId id="1447" r:id="rId325"/>
    <p:sldId id="1466" r:id="rId326"/>
    <p:sldId id="1467" r:id="rId327"/>
    <p:sldId id="1448" r:id="rId328"/>
    <p:sldId id="1468" r:id="rId329"/>
    <p:sldId id="1449" r:id="rId330"/>
    <p:sldId id="1450" r:id="rId331"/>
    <p:sldId id="1451" r:id="rId332"/>
    <p:sldId id="1139" r:id="rId333"/>
    <p:sldId id="1140" r:id="rId334"/>
    <p:sldId id="1317" r:id="rId335"/>
    <p:sldId id="1141" r:id="rId336"/>
    <p:sldId id="1318" r:id="rId337"/>
    <p:sldId id="1320" r:id="rId338"/>
    <p:sldId id="1319" r:id="rId339"/>
    <p:sldId id="1321" r:id="rId340"/>
    <p:sldId id="1322" r:id="rId341"/>
    <p:sldId id="1323" r:id="rId342"/>
    <p:sldId id="1299" r:id="rId343"/>
    <p:sldId id="1143" r:id="rId344"/>
    <p:sldId id="1144" r:id="rId345"/>
    <p:sldId id="1145" r:id="rId346"/>
    <p:sldId id="1146" r:id="rId347"/>
    <p:sldId id="1147" r:id="rId348"/>
    <p:sldId id="1148" r:id="rId349"/>
    <p:sldId id="1149" r:id="rId350"/>
    <p:sldId id="1150" r:id="rId351"/>
    <p:sldId id="1151" r:id="rId352"/>
    <p:sldId id="1152" r:id="rId353"/>
    <p:sldId id="1153" r:id="rId354"/>
    <p:sldId id="1154" r:id="rId355"/>
    <p:sldId id="1155" r:id="rId356"/>
    <p:sldId id="1156" r:id="rId357"/>
    <p:sldId id="1157" r:id="rId358"/>
    <p:sldId id="1158" r:id="rId359"/>
    <p:sldId id="1159" r:id="rId360"/>
    <p:sldId id="1160" r:id="rId361"/>
    <p:sldId id="1161" r:id="rId362"/>
    <p:sldId id="1162" r:id="rId363"/>
    <p:sldId id="1163" r:id="rId364"/>
    <p:sldId id="1164" r:id="rId365"/>
    <p:sldId id="1165" r:id="rId366"/>
    <p:sldId id="1166" r:id="rId367"/>
    <p:sldId id="1167" r:id="rId368"/>
    <p:sldId id="1168" r:id="rId369"/>
    <p:sldId id="1169" r:id="rId370"/>
    <p:sldId id="1170" r:id="rId371"/>
    <p:sldId id="1171" r:id="rId372"/>
    <p:sldId id="1172" r:id="rId373"/>
    <p:sldId id="1173" r:id="rId374"/>
    <p:sldId id="1174" r:id="rId375"/>
    <p:sldId id="1007" r:id="rId376"/>
    <p:sldId id="1008" r:id="rId377"/>
    <p:sldId id="1009" r:id="rId378"/>
    <p:sldId id="1239" r:id="rId379"/>
    <p:sldId id="1240" r:id="rId380"/>
    <p:sldId id="1241" r:id="rId381"/>
    <p:sldId id="1242" r:id="rId382"/>
    <p:sldId id="1243" r:id="rId383"/>
    <p:sldId id="1244" r:id="rId384"/>
    <p:sldId id="1245" r:id="rId385"/>
    <p:sldId id="1254" r:id="rId386"/>
    <p:sldId id="1246" r:id="rId387"/>
    <p:sldId id="1247" r:id="rId388"/>
    <p:sldId id="1248" r:id="rId389"/>
    <p:sldId id="1249" r:id="rId390"/>
    <p:sldId id="1452" r:id="rId391"/>
    <p:sldId id="1250" r:id="rId392"/>
    <p:sldId id="1396" r:id="rId393"/>
    <p:sldId id="1397" r:id="rId394"/>
    <p:sldId id="1453" r:id="rId395"/>
    <p:sldId id="1454" r:id="rId396"/>
    <p:sldId id="1455" r:id="rId397"/>
    <p:sldId id="1456" r:id="rId398"/>
    <p:sldId id="1457" r:id="rId399"/>
    <p:sldId id="1458" r:id="rId400"/>
    <p:sldId id="1459" r:id="rId401"/>
    <p:sldId id="1460" r:id="rId402"/>
    <p:sldId id="1461" r:id="rId403"/>
    <p:sldId id="1252" r:id="rId404"/>
    <p:sldId id="1256" r:id="rId405"/>
    <p:sldId id="1255" r:id="rId406"/>
    <p:sldId id="1399" r:id="rId407"/>
    <p:sldId id="1400" r:id="rId408"/>
    <p:sldId id="1259" r:id="rId409"/>
    <p:sldId id="1260" r:id="rId410"/>
    <p:sldId id="1261" r:id="rId411"/>
    <p:sldId id="1262" r:id="rId412"/>
    <p:sldId id="1263" r:id="rId413"/>
    <p:sldId id="1264" r:id="rId414"/>
    <p:sldId id="1401" r:id="rId415"/>
    <p:sldId id="1265" r:id="rId416"/>
    <p:sldId id="1402" r:id="rId417"/>
    <p:sldId id="1266" r:id="rId418"/>
    <p:sldId id="1462" r:id="rId419"/>
    <p:sldId id="1403" r:id="rId420"/>
    <p:sldId id="1267" r:id="rId421"/>
    <p:sldId id="1463" r:id="rId422"/>
    <p:sldId id="1405" r:id="rId423"/>
    <p:sldId id="1406" r:id="rId424"/>
    <p:sldId id="1404" r:id="rId425"/>
    <p:sldId id="1268" r:id="rId426"/>
    <p:sldId id="1269" r:id="rId427"/>
    <p:sldId id="1270" r:id="rId428"/>
    <p:sldId id="1271" r:id="rId429"/>
    <p:sldId id="1272" r:id="rId430"/>
    <p:sldId id="1273" r:id="rId431"/>
    <p:sldId id="1274" r:id="rId432"/>
    <p:sldId id="1275" r:id="rId433"/>
    <p:sldId id="1276" r:id="rId434"/>
    <p:sldId id="1277" r:id="rId435"/>
    <p:sldId id="1278" r:id="rId436"/>
    <p:sldId id="1279" r:id="rId437"/>
    <p:sldId id="1280" r:id="rId438"/>
    <p:sldId id="1281" r:id="rId439"/>
    <p:sldId id="1282" r:id="rId440"/>
    <p:sldId id="1283" r:id="rId441"/>
    <p:sldId id="1285" r:id="rId442"/>
    <p:sldId id="1284" r:id="rId443"/>
    <p:sldId id="1286" r:id="rId444"/>
    <p:sldId id="1287" r:id="rId445"/>
    <p:sldId id="1288" r:id="rId446"/>
    <p:sldId id="1407" r:id="rId447"/>
    <p:sldId id="1408" r:id="rId448"/>
    <p:sldId id="1409" r:id="rId449"/>
    <p:sldId id="1410" r:id="rId450"/>
  </p:sldIdLst>
  <p:sldSz cx="10440988" cy="6858000"/>
  <p:notesSz cx="6797675" cy="9926638"/>
  <p:embeddedFontLst>
    <p:embeddedFont>
      <p:font typeface="Calvin" panose="020B0600000101010101"/>
      <p:regular r:id="rId453"/>
    </p:embeddedFont>
    <p:embeddedFont>
      <p:font typeface="Cambria Math" panose="02040503050406030204" pitchFamily="18" charset="0"/>
      <p:regular r:id="rId454"/>
    </p:embeddedFont>
    <p:embeddedFont>
      <p:font typeface="Candara" panose="020E0502030303020204" pitchFamily="34" charset="0"/>
      <p:regular r:id="rId455"/>
      <p:bold r:id="rId456"/>
      <p:italic r:id="rId457"/>
      <p:boldItalic r:id="rId458"/>
    </p:embeddedFont>
    <p:embeddedFont>
      <p:font typeface="Consolas" panose="020B0609020204030204" pitchFamily="49" charset="0"/>
      <p:regular r:id="rId459"/>
      <p:bold r:id="rId460"/>
      <p:italic r:id="rId461"/>
      <p:boldItalic r:id="rId462"/>
    </p:embeddedFont>
    <p:embeddedFont>
      <p:font typeface="Microsoft Sans Serif" panose="020B0604020202020204" pitchFamily="34" charset="0"/>
      <p:regular r:id="rId463"/>
    </p:embeddedFont>
    <p:embeddedFont>
      <p:font typeface="고도 B" panose="02000503000000020004" pitchFamily="2" charset="-127"/>
      <p:regular r:id="rId464"/>
    </p:embeddedFont>
    <p:embeddedFont>
      <p:font typeface="고도 M" panose="02000503000000020004" pitchFamily="2" charset="-127"/>
      <p:regular r:id="rId465"/>
    </p:embeddedFont>
    <p:embeddedFont>
      <p:font typeface="나눔고딕 Bold" panose="020D0804000000000000" pitchFamily="50" charset="-127"/>
      <p:bold r:id="rId466"/>
    </p:embeddedFont>
    <p:embeddedFont>
      <p:font typeface="맑은 고딕" panose="020B0503020000020004" pitchFamily="50" charset="-127"/>
      <p:regular r:id="rId467"/>
      <p:bold r:id="rId468"/>
    </p:embeddedFont>
    <p:embeddedFont>
      <p:font typeface="맑은 고딕" panose="020B0503020000020004" pitchFamily="50" charset="-127"/>
      <p:regular r:id="rId467"/>
      <p:bold r:id="rId468"/>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CCFFCC"/>
    <a:srgbClr val="FF6600"/>
    <a:srgbClr val="FEF0F3"/>
    <a:srgbClr val="FCD0D8"/>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63" autoAdjust="0"/>
    <p:restoredTop sz="96224" autoAdjust="0"/>
  </p:normalViewPr>
  <p:slideViewPr>
    <p:cSldViewPr snapToGrid="0">
      <p:cViewPr varScale="1">
        <p:scale>
          <a:sx n="122" d="100"/>
          <a:sy n="122" d="100"/>
        </p:scale>
        <p:origin x="1398" y="90"/>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font" Target="fonts/font3.fntdata"/><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font" Target="fonts/font14.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font" Target="fonts/font5.fntdata"/><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font" Target="fonts/font16.fntdata"/><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font" Target="fonts/font7.fntdata"/><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presProps" Target="presProps.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font" Target="fonts/font9.fntdata"/><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theme" Target="theme/theme1.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handoutMaster" Target="handoutMasters/handoutMaster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font" Target="fonts/font11.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font" Target="fonts/font1.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font" Target="fonts/font12.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font" Target="fonts/font2.fntdata"/><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font" Target="fonts/font13.fntdata"/><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font" Target="fonts/font4.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font" Target="fonts/font15.fntdata"/><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font" Target="fonts/font6.fntdata"/><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commentAuthors" Target="commentAuthors.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font" Target="fonts/font8.fntdata"/><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viewProps" Target="viewProps.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notesMaster" Target="notesMasters/notesMaster1.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font" Target="fonts/font10.fntdata"/><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326977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5689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6064276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6284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441092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87094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415671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43597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3298304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219535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4542194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9416773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2246164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471447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8338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348485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531843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1903561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1381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882548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27538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27736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9786884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9141822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83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679166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6463221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1081008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1568449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4221584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359444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824035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97905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874620"/>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71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561085"/>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26298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87986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8007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982225"/>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353154"/>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361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9495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794778"/>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453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54651"/>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23583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96096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544629"/>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695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43701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0971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3.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4.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0.png"/><Relationship Id="rId7"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1.png"/></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6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7.png"/><Relationship Id="rId4" Type="http://schemas.openxmlformats.org/officeDocument/2006/relationships/image" Target="../media/image91.png"/></Relationships>
</file>

<file path=ppt/slides/_rels/slide1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09.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81.png"/><Relationship Id="rId7" Type="http://schemas.openxmlformats.org/officeDocument/2006/relationships/image" Target="../media/image891.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98.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96.png"/><Relationship Id="rId9" Type="http://schemas.openxmlformats.org/officeDocument/2006/relationships/image" Target="../media/image860.png"/></Relationships>
</file>

<file path=ppt/slides/_rels/slide112.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3.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9.png"/><Relationship Id="rId7" Type="http://schemas.openxmlformats.org/officeDocument/2006/relationships/image" Target="../media/image10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3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25.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6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25.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3.png"/><Relationship Id="rId4" Type="http://schemas.openxmlformats.org/officeDocument/2006/relationships/image" Target="../media/image122.png"/></Relationships>
</file>

<file path=ppt/slides/_rels/slide16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25.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3.png"/><Relationship Id="rId4" Type="http://schemas.openxmlformats.org/officeDocument/2006/relationships/image" Target="../media/image122.png"/></Relationships>
</file>

<file path=ppt/slides/_rels/slide1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0.png"/><Relationship Id="rId4" Type="http://schemas.openxmlformats.org/officeDocument/2006/relationships/image" Target="../media/image1400.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19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530.png"/><Relationship Id="rId7" Type="http://schemas.openxmlformats.org/officeDocument/2006/relationships/image" Target="../media/image1561.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540.png"/><Relationship Id="rId4" Type="http://schemas.openxmlformats.org/officeDocument/2006/relationships/image" Target="../media/image1541.png"/><Relationship Id="rId9" Type="http://schemas.openxmlformats.org/officeDocument/2006/relationships/image" Target="../media/image158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1621.png"/><Relationship Id="rId3" Type="http://schemas.openxmlformats.org/officeDocument/2006/relationships/image" Target="../media/image1571.png"/><Relationship Id="rId7" Type="http://schemas.openxmlformats.org/officeDocument/2006/relationships/image" Target="../media/image1611.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1601.png"/><Relationship Id="rId5" Type="http://schemas.openxmlformats.org/officeDocument/2006/relationships/image" Target="../media/image1591.png"/><Relationship Id="rId4" Type="http://schemas.openxmlformats.org/officeDocument/2006/relationships/image" Target="../media/image1581.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51.png"/><Relationship Id="rId7" Type="http://schemas.openxmlformats.org/officeDocument/2006/relationships/image" Target="../media/image170.png"/><Relationship Id="rId12" Type="http://schemas.openxmlformats.org/officeDocument/2006/relationships/image" Target="../media/image175.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71.png"/><Relationship Id="rId10" Type="http://schemas.openxmlformats.org/officeDocument/2006/relationships/image" Target="../media/image173.png"/><Relationship Id="rId4" Type="http://schemas.openxmlformats.org/officeDocument/2006/relationships/image" Target="../media/image1661.png"/><Relationship Id="rId9" Type="http://schemas.openxmlformats.org/officeDocument/2006/relationships/image" Target="../media/image172.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51.png"/><Relationship Id="rId7" Type="http://schemas.openxmlformats.org/officeDocument/2006/relationships/image" Target="../media/image170.png"/><Relationship Id="rId12" Type="http://schemas.openxmlformats.org/officeDocument/2006/relationships/image" Target="../media/image180.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79.png"/><Relationship Id="rId5" Type="http://schemas.openxmlformats.org/officeDocument/2006/relationships/image" Target="../media/image1671.png"/><Relationship Id="rId10" Type="http://schemas.openxmlformats.org/officeDocument/2006/relationships/image" Target="../media/image178.png"/><Relationship Id="rId4" Type="http://schemas.openxmlformats.org/officeDocument/2006/relationships/image" Target="../media/image1661.png"/><Relationship Id="rId9" Type="http://schemas.openxmlformats.org/officeDocument/2006/relationships/image" Target="../media/image177.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8" Type="http://schemas.openxmlformats.org/officeDocument/2006/relationships/image" Target="../media/image1701.png"/><Relationship Id="rId3" Type="http://schemas.openxmlformats.org/officeDocument/2006/relationships/image" Target="../media/image1651.png"/><Relationship Id="rId7" Type="http://schemas.openxmlformats.org/officeDocument/2006/relationships/image" Target="../media/image1691.png"/><Relationship Id="rId2" Type="http://schemas.openxmlformats.org/officeDocument/2006/relationships/notesSlide" Target="../notesSlides/notesSlide199.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1.png"/><Relationship Id="rId4" Type="http://schemas.openxmlformats.org/officeDocument/2006/relationships/image" Target="../media/image1661.png"/><Relationship Id="rId9" Type="http://schemas.openxmlformats.org/officeDocument/2006/relationships/image" Target="../media/image1721.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8" Type="http://schemas.openxmlformats.org/officeDocument/2006/relationships/image" Target="../media/image1741.png"/><Relationship Id="rId18" Type="http://schemas.openxmlformats.org/officeDocument/2006/relationships/image" Target="../media/image1801.png"/><Relationship Id="rId3" Type="http://schemas.openxmlformats.org/officeDocument/2006/relationships/image" Target="../media/image1731.png"/><Relationship Id="rId7" Type="http://schemas.openxmlformats.org/officeDocument/2006/relationships/image" Target="../media/image1600.png"/><Relationship Id="rId17" Type="http://schemas.openxmlformats.org/officeDocument/2006/relationships/image" Target="../media/image1791.png"/><Relationship Id="rId2" Type="http://schemas.openxmlformats.org/officeDocument/2006/relationships/notesSlide" Target="../notesSlides/notesSlide201.xml"/><Relationship Id="rId16" Type="http://schemas.openxmlformats.org/officeDocument/2006/relationships/image" Target="../media/image1781.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771.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761.png"/><Relationship Id="rId9" Type="http://schemas.openxmlformats.org/officeDocument/2006/relationships/image" Target="../media/image1751.png"/></Relationships>
</file>

<file path=ppt/slides/_rels/slide21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0.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0.png"/><Relationship Id="rId2" Type="http://schemas.openxmlformats.org/officeDocument/2006/relationships/notesSlide" Target="../notesSlides/notesSlide202.xml"/><Relationship Id="rId16" Type="http://schemas.openxmlformats.org/officeDocument/2006/relationships/image" Target="../media/image1690.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630.png"/><Relationship Id="rId19" Type="http://schemas.openxmlformats.org/officeDocument/2006/relationships/image" Target="../media/image1720.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0.png"/></Relationships>
</file>

<file path=ppt/slides/_rels/slide216.xml.rels><?xml version="1.0" encoding="UTF-8" standalone="yes"?>
<Relationships xmlns="http://schemas.openxmlformats.org/package/2006/relationships"><Relationship Id="rId8" Type="http://schemas.openxmlformats.org/officeDocument/2006/relationships/image" Target="../media/image1780.png"/><Relationship Id="rId13" Type="http://schemas.openxmlformats.org/officeDocument/2006/relationships/image" Target="../media/image183.png"/><Relationship Id="rId3" Type="http://schemas.openxmlformats.org/officeDocument/2006/relationships/image" Target="../media/image1730.png"/><Relationship Id="rId7" Type="http://schemas.openxmlformats.org/officeDocument/2006/relationships/image" Target="../media/image1770.png"/><Relationship Id="rId12" Type="http://schemas.openxmlformats.org/officeDocument/2006/relationships/image" Target="../media/image182.pn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1760.png"/><Relationship Id="rId11" Type="http://schemas.openxmlformats.org/officeDocument/2006/relationships/image" Target="../media/image181.png"/><Relationship Id="rId5" Type="http://schemas.openxmlformats.org/officeDocument/2006/relationships/image" Target="../media/image1750.png"/><Relationship Id="rId10" Type="http://schemas.openxmlformats.org/officeDocument/2006/relationships/image" Target="../media/image1800.png"/><Relationship Id="rId4" Type="http://schemas.openxmlformats.org/officeDocument/2006/relationships/image" Target="../media/image1740.png"/><Relationship Id="rId9" Type="http://schemas.openxmlformats.org/officeDocument/2006/relationships/image" Target="../media/image1790.png"/></Relationships>
</file>

<file path=ppt/slides/_rels/slide21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204.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218.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207.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2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2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209.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2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24.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11.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22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2.png"/><Relationship Id="rId3" Type="http://schemas.openxmlformats.org/officeDocument/2006/relationships/image" Target="../media/image231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12.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2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13.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2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9.png"/><Relationship Id="rId3" Type="http://schemas.openxmlformats.org/officeDocument/2006/relationships/image" Target="../media/image25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 Type="http://schemas.openxmlformats.org/officeDocument/2006/relationships/notesSlide" Target="../notesSlides/notesSlide214.xml"/><Relationship Id="rId16" Type="http://schemas.openxmlformats.org/officeDocument/2006/relationships/image" Target="../media/image242.png"/><Relationship Id="rId20"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58.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60.png"/><Relationship Id="rId4" Type="http://schemas.openxmlformats.org/officeDocument/2006/relationships/image" Target="../media/image2571.png"/><Relationship Id="rId9" Type="http://schemas.openxmlformats.org/officeDocument/2006/relationships/image" Target="../media/image223.png"/><Relationship Id="rId14" Type="http://schemas.openxmlformats.org/officeDocument/2006/relationships/image" Target="../media/image240.png"/></Relationships>
</file>

<file path=ppt/slides/_rels/slide228.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64.png"/><Relationship Id="rId3" Type="http://schemas.openxmlformats.org/officeDocument/2006/relationships/image" Target="../media/image231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0.png"/><Relationship Id="rId2" Type="http://schemas.openxmlformats.org/officeDocument/2006/relationships/notesSlide" Target="../notesSlides/notesSlide215.xml"/><Relationship Id="rId16" Type="http://schemas.openxmlformats.org/officeDocument/2006/relationships/image" Target="../media/image242.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0.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3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73.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45.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png"/><Relationship Id="rId3" Type="http://schemas.openxmlformats.org/officeDocument/2006/relationships/image" Target="../media/image2070.png"/><Relationship Id="rId7" Type="http://schemas.openxmlformats.org/officeDocument/2006/relationships/image" Target="../media/image2120.png"/><Relationship Id="rId12" Type="http://schemas.openxmlformats.org/officeDocument/2006/relationships/image" Target="../media/image2730.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46.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47.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34.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2.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48.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83.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35.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5.png"/><Relationship Id="rId4" Type="http://schemas.openxmlformats.org/officeDocument/2006/relationships/image" Target="../media/image292.png"/><Relationship Id="rId9" Type="http://schemas.openxmlformats.org/officeDocument/2006/relationships/image" Target="../media/image285.png"/><Relationship Id="rId14" Type="http://schemas.openxmlformats.org/officeDocument/2006/relationships/image" Target="../media/image278.png"/></Relationships>
</file>

<file path=ppt/slides/_rels/slide249.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36.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297.png"/><Relationship Id="rId4" Type="http://schemas.openxmlformats.org/officeDocument/2006/relationships/image" Target="../media/image306.png"/></Relationships>
</file>

<file path=ppt/slides/_rels/slide251.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2.png"/><Relationship Id="rId7" Type="http://schemas.openxmlformats.org/officeDocument/2006/relationships/image" Target="../media/image298.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5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254.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25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21.png"/></Relationships>
</file>

<file path=ppt/slides/_rels/slide25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4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5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5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5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2.xml"/><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6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79.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6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8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70.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284.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nlp_nighttim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8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30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355.png"/></Relationships>
</file>

<file path=ppt/slides/_rels/slide31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359.svg"/></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302.xml"/><Relationship Id="rId1" Type="http://schemas.openxmlformats.org/officeDocument/2006/relationships/slideLayout" Target="../slideLayouts/slideLayout2.xml"/><Relationship Id="rId6" Type="http://schemas.openxmlformats.org/officeDocument/2006/relationships/image" Target="../media/image3600.png"/><Relationship Id="rId5" Type="http://schemas.openxmlformats.org/officeDocument/2006/relationships/image" Target="../media/image3590.png"/><Relationship Id="rId4" Type="http://schemas.openxmlformats.org/officeDocument/2006/relationships/image" Target="../media/image3580.png"/></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31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2.xml"/><Relationship Id="rId1" Type="http://schemas.openxmlformats.org/officeDocument/2006/relationships/slideLayout" Target="../slideLayouts/slideLayout2.xml"/><Relationship Id="rId4" Type="http://schemas.openxmlformats.org/officeDocument/2006/relationships/image" Target="../media/image363.png"/></Relationships>
</file>

<file path=ppt/slides/_rels/slide345.xml.rels><?xml version="1.0" encoding="UTF-8" standalone="yes"?>
<Relationships xmlns="http://schemas.openxmlformats.org/package/2006/relationships"><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notesSlide" Target="../notesSlides/notesSlide313.xml"/><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3650.png"/><Relationship Id="rId4" Type="http://schemas.openxmlformats.org/officeDocument/2006/relationships/image" Target="../media/image366.png"/></Relationships>
</file>

<file path=ppt/slides/_rels/slide34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14.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74.png"/><Relationship Id="rId4" Type="http://schemas.openxmlformats.org/officeDocument/2006/relationships/image" Target="../media/image369.png"/></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3" Type="http://schemas.openxmlformats.org/officeDocument/2006/relationships/image" Target="../media/image3690.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23.xml"/><Relationship Id="rId1" Type="http://schemas.openxmlformats.org/officeDocument/2006/relationships/slideLayout" Target="../slideLayouts/slideLayout2.xml"/><Relationship Id="rId4" Type="http://schemas.openxmlformats.org/officeDocument/2006/relationships/image" Target="../media/image377.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3800.png"/><Relationship Id="rId3" Type="http://schemas.openxmlformats.org/officeDocument/2006/relationships/image" Target="../media/image379.png"/><Relationship Id="rId7" Type="http://schemas.openxmlformats.org/officeDocument/2006/relationships/image" Target="../media/image379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1.png"/><Relationship Id="rId4" Type="http://schemas.openxmlformats.org/officeDocument/2006/relationships/image" Target="../media/image380.svg"/><Relationship Id="rId9" Type="http://schemas.openxmlformats.org/officeDocument/2006/relationships/image" Target="../media/image3810.png"/></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41.xml"/><Relationship Id="rId1" Type="http://schemas.openxmlformats.org/officeDocument/2006/relationships/slideLayout" Target="../slideLayouts/slideLayout2.xml"/><Relationship Id="rId4" Type="http://schemas.openxmlformats.org/officeDocument/2006/relationships/image" Target="../media/image384.png"/></Relationships>
</file>

<file path=ppt/slides/_rels/slide3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2.xml"/><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79.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47.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48.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385.png"/></Relationships>
</file>

<file path=ppt/slides/_rels/slide381.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11.png"/><Relationship Id="rId2" Type="http://schemas.openxmlformats.org/officeDocument/2006/relationships/notesSlide" Target="../notesSlides/notesSlide349.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388.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386.png"/></Relationships>
</file>

<file path=ppt/slides/_rels/slide382.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50.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83.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2" Type="http://schemas.openxmlformats.org/officeDocument/2006/relationships/notesSlide" Target="../notesSlides/notesSlide351.xml"/><Relationship Id="rId16" Type="http://schemas.openxmlformats.org/officeDocument/2006/relationships/image" Target="../media/image387.png"/><Relationship Id="rId1" Type="http://schemas.openxmlformats.org/officeDocument/2006/relationships/slideLayout" Target="../slideLayouts/slideLayout2.xml"/><Relationship Id="rId15" Type="http://schemas.openxmlformats.org/officeDocument/2006/relationships/image" Target="../media/image3820.png"/><Relationship Id="rId14" Type="http://schemas.openxmlformats.org/officeDocument/2006/relationships/image" Target="../media/image486.png"/></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89.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840.png"/><Relationship Id="rId2" Type="http://schemas.openxmlformats.org/officeDocument/2006/relationships/notesSlide" Target="../notesSlides/notesSlide353.xml"/><Relationship Id="rId16" Type="http://schemas.openxmlformats.org/officeDocument/2006/relationships/image" Target="../media/image502.png"/><Relationship Id="rId29" Type="http://schemas.openxmlformats.org/officeDocument/2006/relationships/image" Target="../media/image390.png"/><Relationship Id="rId1" Type="http://schemas.openxmlformats.org/officeDocument/2006/relationships/slideLayout" Target="../slideLayouts/slideLayout2.xml"/><Relationship Id="rId24" Type="http://schemas.openxmlformats.org/officeDocument/2006/relationships/image" Target="../media/image3830.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3870.png"/><Relationship Id="rId10" Type="http://schemas.openxmlformats.org/officeDocument/2006/relationships/image" Target="../media/image498.png"/><Relationship Id="rId19" Type="http://schemas.openxmlformats.org/officeDocument/2006/relationships/image" Target="../media/image505.png"/><Relationship Id="rId31" Type="http://schemas.openxmlformats.org/officeDocument/2006/relationships/image" Target="../media/image3890.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860.png"/><Relationship Id="rId30" Type="http://schemas.openxmlformats.org/officeDocument/2006/relationships/image" Target="../media/image393.png"/></Relationships>
</file>

<file path=ppt/slides/_rels/slide386.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394.png"/><Relationship Id="rId2" Type="http://schemas.openxmlformats.org/officeDocument/2006/relationships/notesSlide" Target="../notesSlides/notesSlide354.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8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1.png"/><Relationship Id="rId2" Type="http://schemas.openxmlformats.org/officeDocument/2006/relationships/notesSlide" Target="../notesSlides/notesSlide355.xml"/><Relationship Id="rId16" Type="http://schemas.openxmlformats.org/officeDocument/2006/relationships/image" Target="../media/image502.png"/><Relationship Id="rId29" Type="http://schemas.openxmlformats.org/officeDocument/2006/relationships/image" Target="../media/image397.png"/><Relationship Id="rId1" Type="http://schemas.openxmlformats.org/officeDocument/2006/relationships/slideLayout" Target="../slideLayouts/slideLayout2.xml"/><Relationship Id="rId24" Type="http://schemas.openxmlformats.org/officeDocument/2006/relationships/image" Target="../media/image395.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396.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 Id="rId30" Type="http://schemas.openxmlformats.org/officeDocument/2006/relationships/image" Target="../media/image398.png"/></Relationships>
</file>

<file path=ppt/slides/_rels/slide388.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56.xml"/><Relationship Id="rId1" Type="http://schemas.openxmlformats.org/officeDocument/2006/relationships/slideLayout" Target="../slideLayouts/slideLayout2.xml"/><Relationship Id="rId9" Type="http://schemas.openxmlformats.org/officeDocument/2006/relationships/image" Target="../media/image399.png"/></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404.png"/><Relationship Id="rId3" Type="http://schemas.openxmlformats.org/officeDocument/2006/relationships/image" Target="../media/image521.png"/><Relationship Id="rId7" Type="http://schemas.openxmlformats.org/officeDocument/2006/relationships/image" Target="../media/image525.png"/><Relationship Id="rId12" Type="http://schemas.openxmlformats.org/officeDocument/2006/relationships/image" Target="../media/image403.png"/><Relationship Id="rId2" Type="http://schemas.openxmlformats.org/officeDocument/2006/relationships/notesSlide" Target="../notesSlides/notesSlide358.xml"/><Relationship Id="rId1" Type="http://schemas.openxmlformats.org/officeDocument/2006/relationships/slideLayout" Target="../slideLayouts/slideLayout2.xml"/><Relationship Id="rId6" Type="http://schemas.openxmlformats.org/officeDocument/2006/relationships/image" Target="../media/image3990.png"/><Relationship Id="rId11" Type="http://schemas.openxmlformats.org/officeDocument/2006/relationships/image" Target="../media/image402.png"/><Relationship Id="rId5" Type="http://schemas.openxmlformats.org/officeDocument/2006/relationships/image" Target="../media/image523.png"/><Relationship Id="rId10" Type="http://schemas.openxmlformats.org/officeDocument/2006/relationships/image" Target="../media/image401.png"/><Relationship Id="rId9" Type="http://schemas.openxmlformats.org/officeDocument/2006/relationships/image" Target="../media/image400.png"/></Relationships>
</file>

<file path=ppt/slides/_rels/slide391.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15.png"/><Relationship Id="rId18" Type="http://schemas.openxmlformats.org/officeDocument/2006/relationships/image" Target="../media/image437.png"/><Relationship Id="rId3" Type="http://schemas.openxmlformats.org/officeDocument/2006/relationships/image" Target="../media/image405.png"/><Relationship Id="rId7" Type="http://schemas.openxmlformats.org/officeDocument/2006/relationships/image" Target="../media/image409.png"/><Relationship Id="rId12" Type="http://schemas.openxmlformats.org/officeDocument/2006/relationships/image" Target="../media/image414.png"/><Relationship Id="rId17" Type="http://schemas.openxmlformats.org/officeDocument/2006/relationships/image" Target="../media/image436.png"/><Relationship Id="rId2" Type="http://schemas.openxmlformats.org/officeDocument/2006/relationships/notesSlide" Target="../notesSlides/notesSlide359.xml"/><Relationship Id="rId16" Type="http://schemas.openxmlformats.org/officeDocument/2006/relationships/image" Target="../media/image418.png"/><Relationship Id="rId20" Type="http://schemas.openxmlformats.org/officeDocument/2006/relationships/image" Target="../media/image465.png"/><Relationship Id="rId1" Type="http://schemas.openxmlformats.org/officeDocument/2006/relationships/slideLayout" Target="../slideLayouts/slideLayout2.xml"/><Relationship Id="rId6" Type="http://schemas.openxmlformats.org/officeDocument/2006/relationships/image" Target="../media/image408.png"/><Relationship Id="rId11" Type="http://schemas.openxmlformats.org/officeDocument/2006/relationships/image" Target="../media/image413.png"/><Relationship Id="rId5" Type="http://schemas.openxmlformats.org/officeDocument/2006/relationships/image" Target="../media/image407.png"/><Relationship Id="rId15" Type="http://schemas.openxmlformats.org/officeDocument/2006/relationships/image" Target="../media/image417.png"/><Relationship Id="rId10" Type="http://schemas.openxmlformats.org/officeDocument/2006/relationships/image" Target="../media/image412.png"/><Relationship Id="rId19" Type="http://schemas.openxmlformats.org/officeDocument/2006/relationships/image" Target="../media/image453.png"/><Relationship Id="rId4" Type="http://schemas.openxmlformats.org/officeDocument/2006/relationships/image" Target="../media/image406.png"/><Relationship Id="rId9" Type="http://schemas.openxmlformats.org/officeDocument/2006/relationships/image" Target="../media/image411.png"/><Relationship Id="rId14" Type="http://schemas.openxmlformats.org/officeDocument/2006/relationships/image" Target="../media/image416.png"/></Relationships>
</file>

<file path=ppt/slides/_rels/slide392.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89.png"/><Relationship Id="rId18" Type="http://schemas.openxmlformats.org/officeDocument/2006/relationships/image" Target="../media/image507.png"/><Relationship Id="rId26" Type="http://schemas.openxmlformats.org/officeDocument/2006/relationships/image" Target="../media/image446.png"/><Relationship Id="rId3" Type="http://schemas.openxmlformats.org/officeDocument/2006/relationships/image" Target="../media/image466.png"/><Relationship Id="rId21" Type="http://schemas.openxmlformats.org/officeDocument/2006/relationships/image" Target="../media/image518.png"/><Relationship Id="rId7" Type="http://schemas.openxmlformats.org/officeDocument/2006/relationships/image" Target="../media/image470.png"/><Relationship Id="rId12" Type="http://schemas.openxmlformats.org/officeDocument/2006/relationships/image" Target="../media/image488.png"/><Relationship Id="rId17" Type="http://schemas.openxmlformats.org/officeDocument/2006/relationships/image" Target="../media/image506.png"/><Relationship Id="rId25" Type="http://schemas.openxmlformats.org/officeDocument/2006/relationships/image" Target="../media/image528.png"/><Relationship Id="rId2" Type="http://schemas.openxmlformats.org/officeDocument/2006/relationships/notesSlide" Target="../notesSlides/notesSlide360.xml"/><Relationship Id="rId16" Type="http://schemas.openxmlformats.org/officeDocument/2006/relationships/image" Target="../media/image504.png"/><Relationship Id="rId20" Type="http://schemas.openxmlformats.org/officeDocument/2006/relationships/image" Target="../media/image515.png"/><Relationship Id="rId1" Type="http://schemas.openxmlformats.org/officeDocument/2006/relationships/slideLayout" Target="../slideLayouts/slideLayout2.xml"/><Relationship Id="rId6" Type="http://schemas.openxmlformats.org/officeDocument/2006/relationships/image" Target="../media/image469.png"/><Relationship Id="rId11" Type="http://schemas.openxmlformats.org/officeDocument/2006/relationships/image" Target="../media/image484.png"/><Relationship Id="rId24" Type="http://schemas.openxmlformats.org/officeDocument/2006/relationships/image" Target="../media/image527.png"/><Relationship Id="rId5" Type="http://schemas.openxmlformats.org/officeDocument/2006/relationships/image" Target="../media/image468.png"/><Relationship Id="rId15" Type="http://schemas.openxmlformats.org/officeDocument/2006/relationships/image" Target="../media/image494.png"/><Relationship Id="rId23" Type="http://schemas.openxmlformats.org/officeDocument/2006/relationships/image" Target="../media/image524.png"/><Relationship Id="rId28" Type="http://schemas.openxmlformats.org/officeDocument/2006/relationships/image" Target="../media/image465.png"/><Relationship Id="rId10" Type="http://schemas.openxmlformats.org/officeDocument/2006/relationships/image" Target="../media/image473.png"/><Relationship Id="rId19" Type="http://schemas.openxmlformats.org/officeDocument/2006/relationships/image" Target="../media/image508.png"/><Relationship Id="rId4" Type="http://schemas.openxmlformats.org/officeDocument/2006/relationships/image" Target="../media/image467.png"/><Relationship Id="rId9" Type="http://schemas.openxmlformats.org/officeDocument/2006/relationships/image" Target="../media/image472.png"/><Relationship Id="rId14" Type="http://schemas.openxmlformats.org/officeDocument/2006/relationships/image" Target="../media/image491.png"/><Relationship Id="rId22" Type="http://schemas.openxmlformats.org/officeDocument/2006/relationships/image" Target="../media/image522.png"/><Relationship Id="rId27" Type="http://schemas.openxmlformats.org/officeDocument/2006/relationships/image" Target="../media/image530.png"/></Relationships>
</file>

<file path=ppt/slides/_rels/slide393.xml.rels><?xml version="1.0" encoding="UTF-8" standalone="yes"?>
<Relationships xmlns="http://schemas.openxmlformats.org/package/2006/relationships"><Relationship Id="rId8" Type="http://schemas.openxmlformats.org/officeDocument/2006/relationships/image" Target="../media/image488.png"/><Relationship Id="rId13" Type="http://schemas.openxmlformats.org/officeDocument/2006/relationships/image" Target="../media/image506.png"/><Relationship Id="rId18" Type="http://schemas.openxmlformats.org/officeDocument/2006/relationships/image" Target="../media/image522.png"/><Relationship Id="rId26" Type="http://schemas.openxmlformats.org/officeDocument/2006/relationships/image" Target="../media/image535.png"/><Relationship Id="rId3" Type="http://schemas.openxmlformats.org/officeDocument/2006/relationships/image" Target="../media/image470.png"/><Relationship Id="rId21" Type="http://schemas.openxmlformats.org/officeDocument/2006/relationships/image" Target="../media/image531.png"/><Relationship Id="rId7" Type="http://schemas.openxmlformats.org/officeDocument/2006/relationships/image" Target="../media/image484.png"/><Relationship Id="rId12" Type="http://schemas.openxmlformats.org/officeDocument/2006/relationships/image" Target="../media/image504.png"/><Relationship Id="rId17" Type="http://schemas.openxmlformats.org/officeDocument/2006/relationships/image" Target="../media/image518.png"/><Relationship Id="rId25" Type="http://schemas.openxmlformats.org/officeDocument/2006/relationships/image" Target="../media/image534.png"/><Relationship Id="rId2" Type="http://schemas.openxmlformats.org/officeDocument/2006/relationships/notesSlide" Target="../notesSlides/notesSlide361.xml"/><Relationship Id="rId16" Type="http://schemas.openxmlformats.org/officeDocument/2006/relationships/image" Target="../media/image515.png"/><Relationship Id="rId20" Type="http://schemas.openxmlformats.org/officeDocument/2006/relationships/image" Target="../media/image527.png"/><Relationship Id="rId29"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473.png"/><Relationship Id="rId11" Type="http://schemas.openxmlformats.org/officeDocument/2006/relationships/image" Target="../media/image494.png"/><Relationship Id="rId24" Type="http://schemas.openxmlformats.org/officeDocument/2006/relationships/image" Target="../media/image533.png"/><Relationship Id="rId5" Type="http://schemas.openxmlformats.org/officeDocument/2006/relationships/image" Target="../media/image472.png"/><Relationship Id="rId15" Type="http://schemas.openxmlformats.org/officeDocument/2006/relationships/image" Target="../media/image508.png"/><Relationship Id="rId23" Type="http://schemas.openxmlformats.org/officeDocument/2006/relationships/image" Target="../media/image532.png"/><Relationship Id="rId28" Type="http://schemas.openxmlformats.org/officeDocument/2006/relationships/image" Target="../media/image537.png"/><Relationship Id="rId10" Type="http://schemas.openxmlformats.org/officeDocument/2006/relationships/image" Target="../media/image491.png"/><Relationship Id="rId19" Type="http://schemas.openxmlformats.org/officeDocument/2006/relationships/image" Target="../media/image524.png"/><Relationship Id="rId4" Type="http://schemas.openxmlformats.org/officeDocument/2006/relationships/image" Target="../media/image471.png"/><Relationship Id="rId9" Type="http://schemas.openxmlformats.org/officeDocument/2006/relationships/image" Target="../media/image489.png"/><Relationship Id="rId14" Type="http://schemas.openxmlformats.org/officeDocument/2006/relationships/image" Target="../media/image507.png"/><Relationship Id="rId22" Type="http://schemas.openxmlformats.org/officeDocument/2006/relationships/image" Target="../media/image465.png"/><Relationship Id="rId27" Type="http://schemas.openxmlformats.org/officeDocument/2006/relationships/image" Target="../media/image536.png"/></Relationships>
</file>

<file path=ppt/slides/_rels/slide394.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41.png"/><Relationship Id="rId3" Type="http://schemas.openxmlformats.org/officeDocument/2006/relationships/image" Target="../media/image521.png"/><Relationship Id="rId7" Type="http://schemas.openxmlformats.org/officeDocument/2006/relationships/image" Target="../media/image525.png"/><Relationship Id="rId12" Type="http://schemas.openxmlformats.org/officeDocument/2006/relationships/image" Target="../media/image540.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3990.png"/><Relationship Id="rId11" Type="http://schemas.openxmlformats.org/officeDocument/2006/relationships/image" Target="../media/image539.png"/><Relationship Id="rId5" Type="http://schemas.openxmlformats.org/officeDocument/2006/relationships/image" Target="../media/image523.png"/><Relationship Id="rId10" Type="http://schemas.openxmlformats.org/officeDocument/2006/relationships/image" Target="../media/image401.png"/><Relationship Id="rId9" Type="http://schemas.openxmlformats.org/officeDocument/2006/relationships/image" Target="../media/image400.png"/></Relationships>
</file>

<file path=ppt/slides/_rels/slide395.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15.png"/><Relationship Id="rId18" Type="http://schemas.openxmlformats.org/officeDocument/2006/relationships/image" Target="../media/image437.png"/><Relationship Id="rId3" Type="http://schemas.openxmlformats.org/officeDocument/2006/relationships/image" Target="../media/image405.png"/><Relationship Id="rId7" Type="http://schemas.openxmlformats.org/officeDocument/2006/relationships/image" Target="../media/image409.png"/><Relationship Id="rId12" Type="http://schemas.openxmlformats.org/officeDocument/2006/relationships/image" Target="../media/image414.png"/><Relationship Id="rId17" Type="http://schemas.openxmlformats.org/officeDocument/2006/relationships/image" Target="../media/image543.png"/><Relationship Id="rId2" Type="http://schemas.openxmlformats.org/officeDocument/2006/relationships/notesSlide" Target="../notesSlides/notesSlide363.xml"/><Relationship Id="rId16" Type="http://schemas.openxmlformats.org/officeDocument/2006/relationships/image" Target="../media/image418.png"/><Relationship Id="rId20" Type="http://schemas.openxmlformats.org/officeDocument/2006/relationships/image" Target="../media/image541.png"/><Relationship Id="rId1" Type="http://schemas.openxmlformats.org/officeDocument/2006/relationships/slideLayout" Target="../slideLayouts/slideLayout2.xml"/><Relationship Id="rId6" Type="http://schemas.openxmlformats.org/officeDocument/2006/relationships/image" Target="../media/image408.png"/><Relationship Id="rId11" Type="http://schemas.openxmlformats.org/officeDocument/2006/relationships/image" Target="../media/image413.png"/><Relationship Id="rId5" Type="http://schemas.openxmlformats.org/officeDocument/2006/relationships/image" Target="../media/image407.png"/><Relationship Id="rId15" Type="http://schemas.openxmlformats.org/officeDocument/2006/relationships/image" Target="../media/image542.png"/><Relationship Id="rId10" Type="http://schemas.openxmlformats.org/officeDocument/2006/relationships/image" Target="../media/image412.png"/><Relationship Id="rId19" Type="http://schemas.openxmlformats.org/officeDocument/2006/relationships/image" Target="../media/image544.png"/><Relationship Id="rId4" Type="http://schemas.openxmlformats.org/officeDocument/2006/relationships/image" Target="../media/image406.png"/><Relationship Id="rId9" Type="http://schemas.openxmlformats.org/officeDocument/2006/relationships/image" Target="../media/image411.png"/><Relationship Id="rId14" Type="http://schemas.openxmlformats.org/officeDocument/2006/relationships/image" Target="../media/image416.png"/></Relationships>
</file>

<file path=ppt/slides/_rels/slide396.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89.png"/><Relationship Id="rId18" Type="http://schemas.openxmlformats.org/officeDocument/2006/relationships/image" Target="../media/image507.png"/><Relationship Id="rId26" Type="http://schemas.openxmlformats.org/officeDocument/2006/relationships/image" Target="../media/image529.png"/><Relationship Id="rId3" Type="http://schemas.openxmlformats.org/officeDocument/2006/relationships/image" Target="../media/image466.png"/><Relationship Id="rId21" Type="http://schemas.openxmlformats.org/officeDocument/2006/relationships/image" Target="../media/image518.png"/><Relationship Id="rId7" Type="http://schemas.openxmlformats.org/officeDocument/2006/relationships/image" Target="../media/image470.png"/><Relationship Id="rId12" Type="http://schemas.openxmlformats.org/officeDocument/2006/relationships/image" Target="../media/image488.png"/><Relationship Id="rId17" Type="http://schemas.openxmlformats.org/officeDocument/2006/relationships/image" Target="../media/image506.png"/><Relationship Id="rId25" Type="http://schemas.openxmlformats.org/officeDocument/2006/relationships/image" Target="../media/image546.png"/><Relationship Id="rId2" Type="http://schemas.openxmlformats.org/officeDocument/2006/relationships/notesSlide" Target="../notesSlides/notesSlide364.xml"/><Relationship Id="rId16" Type="http://schemas.openxmlformats.org/officeDocument/2006/relationships/image" Target="../media/image504.png"/><Relationship Id="rId20" Type="http://schemas.openxmlformats.org/officeDocument/2006/relationships/image" Target="../media/image515.png"/><Relationship Id="rId1" Type="http://schemas.openxmlformats.org/officeDocument/2006/relationships/slideLayout" Target="../slideLayouts/slideLayout2.xml"/><Relationship Id="rId6" Type="http://schemas.openxmlformats.org/officeDocument/2006/relationships/image" Target="../media/image545.png"/><Relationship Id="rId11" Type="http://schemas.openxmlformats.org/officeDocument/2006/relationships/image" Target="../media/image484.png"/><Relationship Id="rId24" Type="http://schemas.openxmlformats.org/officeDocument/2006/relationships/image" Target="../media/image527.png"/><Relationship Id="rId5" Type="http://schemas.openxmlformats.org/officeDocument/2006/relationships/image" Target="../media/image468.png"/><Relationship Id="rId15" Type="http://schemas.openxmlformats.org/officeDocument/2006/relationships/image" Target="../media/image494.png"/><Relationship Id="rId23" Type="http://schemas.openxmlformats.org/officeDocument/2006/relationships/image" Target="../media/image524.png"/><Relationship Id="rId28" Type="http://schemas.openxmlformats.org/officeDocument/2006/relationships/image" Target="../media/image548.png"/><Relationship Id="rId10" Type="http://schemas.openxmlformats.org/officeDocument/2006/relationships/image" Target="../media/image473.png"/><Relationship Id="rId19" Type="http://schemas.openxmlformats.org/officeDocument/2006/relationships/image" Target="../media/image508.png"/><Relationship Id="rId4" Type="http://schemas.openxmlformats.org/officeDocument/2006/relationships/image" Target="../media/image467.png"/><Relationship Id="rId9" Type="http://schemas.openxmlformats.org/officeDocument/2006/relationships/image" Target="../media/image472.png"/><Relationship Id="rId14" Type="http://schemas.openxmlformats.org/officeDocument/2006/relationships/image" Target="../media/image491.png"/><Relationship Id="rId22" Type="http://schemas.openxmlformats.org/officeDocument/2006/relationships/image" Target="../media/image522.png"/><Relationship Id="rId27" Type="http://schemas.openxmlformats.org/officeDocument/2006/relationships/image" Target="../media/image547.png"/></Relationships>
</file>

<file path=ppt/slides/_rels/slide397.xml.rels><?xml version="1.0" encoding="UTF-8" standalone="yes"?>
<Relationships xmlns="http://schemas.openxmlformats.org/package/2006/relationships"><Relationship Id="rId8" Type="http://schemas.openxmlformats.org/officeDocument/2006/relationships/image" Target="../media/image488.png"/><Relationship Id="rId13" Type="http://schemas.openxmlformats.org/officeDocument/2006/relationships/image" Target="../media/image506.png"/><Relationship Id="rId18" Type="http://schemas.openxmlformats.org/officeDocument/2006/relationships/image" Target="../media/image522.png"/><Relationship Id="rId26" Type="http://schemas.openxmlformats.org/officeDocument/2006/relationships/image" Target="../media/image535.png"/><Relationship Id="rId3" Type="http://schemas.openxmlformats.org/officeDocument/2006/relationships/image" Target="../media/image470.png"/><Relationship Id="rId21" Type="http://schemas.openxmlformats.org/officeDocument/2006/relationships/image" Target="../media/image549.png"/><Relationship Id="rId7" Type="http://schemas.openxmlformats.org/officeDocument/2006/relationships/image" Target="../media/image484.png"/><Relationship Id="rId12" Type="http://schemas.openxmlformats.org/officeDocument/2006/relationships/image" Target="../media/image504.png"/><Relationship Id="rId17" Type="http://schemas.openxmlformats.org/officeDocument/2006/relationships/image" Target="../media/image518.png"/><Relationship Id="rId25" Type="http://schemas.openxmlformats.org/officeDocument/2006/relationships/image" Target="../media/image534.png"/><Relationship Id="rId2" Type="http://schemas.openxmlformats.org/officeDocument/2006/relationships/notesSlide" Target="../notesSlides/notesSlide365.xml"/><Relationship Id="rId16" Type="http://schemas.openxmlformats.org/officeDocument/2006/relationships/image" Target="../media/image515.png"/><Relationship Id="rId20" Type="http://schemas.openxmlformats.org/officeDocument/2006/relationships/image" Target="../media/image527.png"/><Relationship Id="rId29" Type="http://schemas.openxmlformats.org/officeDocument/2006/relationships/image" Target="../media/image552.png"/><Relationship Id="rId1" Type="http://schemas.openxmlformats.org/officeDocument/2006/relationships/slideLayout" Target="../slideLayouts/slideLayout2.xml"/><Relationship Id="rId6" Type="http://schemas.openxmlformats.org/officeDocument/2006/relationships/image" Target="../media/image473.png"/><Relationship Id="rId11" Type="http://schemas.openxmlformats.org/officeDocument/2006/relationships/image" Target="../media/image494.png"/><Relationship Id="rId24" Type="http://schemas.openxmlformats.org/officeDocument/2006/relationships/image" Target="../media/image551.png"/><Relationship Id="rId5" Type="http://schemas.openxmlformats.org/officeDocument/2006/relationships/image" Target="../media/image472.png"/><Relationship Id="rId15" Type="http://schemas.openxmlformats.org/officeDocument/2006/relationships/image" Target="../media/image508.png"/><Relationship Id="rId23" Type="http://schemas.openxmlformats.org/officeDocument/2006/relationships/image" Target="../media/image550.png"/><Relationship Id="rId28" Type="http://schemas.openxmlformats.org/officeDocument/2006/relationships/image" Target="../media/image537.png"/><Relationship Id="rId10" Type="http://schemas.openxmlformats.org/officeDocument/2006/relationships/image" Target="../media/image491.png"/><Relationship Id="rId19" Type="http://schemas.openxmlformats.org/officeDocument/2006/relationships/image" Target="../media/image524.png"/><Relationship Id="rId4" Type="http://schemas.openxmlformats.org/officeDocument/2006/relationships/image" Target="../media/image471.png"/><Relationship Id="rId9" Type="http://schemas.openxmlformats.org/officeDocument/2006/relationships/image" Target="../media/image489.png"/><Relationship Id="rId14" Type="http://schemas.openxmlformats.org/officeDocument/2006/relationships/image" Target="../media/image507.png"/><Relationship Id="rId22" Type="http://schemas.openxmlformats.org/officeDocument/2006/relationships/image" Target="../media/image541.png"/><Relationship Id="rId27" Type="http://schemas.openxmlformats.org/officeDocument/2006/relationships/image" Target="../media/image536.png"/></Relationships>
</file>

<file path=ppt/slides/_rels/slide398.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55.png"/><Relationship Id="rId3" Type="http://schemas.openxmlformats.org/officeDocument/2006/relationships/image" Target="../media/image521.png"/><Relationship Id="rId7" Type="http://schemas.openxmlformats.org/officeDocument/2006/relationships/image" Target="../media/image525.png"/><Relationship Id="rId12" Type="http://schemas.openxmlformats.org/officeDocument/2006/relationships/image" Target="../media/image554.png"/><Relationship Id="rId2" Type="http://schemas.openxmlformats.org/officeDocument/2006/relationships/notesSlide" Target="../notesSlides/notesSlide366.xml"/><Relationship Id="rId1" Type="http://schemas.openxmlformats.org/officeDocument/2006/relationships/slideLayout" Target="../slideLayouts/slideLayout2.xml"/><Relationship Id="rId6" Type="http://schemas.openxmlformats.org/officeDocument/2006/relationships/image" Target="../media/image3990.png"/><Relationship Id="rId11" Type="http://schemas.openxmlformats.org/officeDocument/2006/relationships/image" Target="../media/image553.png"/><Relationship Id="rId5" Type="http://schemas.openxmlformats.org/officeDocument/2006/relationships/image" Target="../media/image523.png"/><Relationship Id="rId10" Type="http://schemas.openxmlformats.org/officeDocument/2006/relationships/image" Target="../media/image401.png"/><Relationship Id="rId9" Type="http://schemas.openxmlformats.org/officeDocument/2006/relationships/image" Target="../media/image400.png"/></Relationships>
</file>

<file path=ppt/slides/_rels/slide399.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15.png"/><Relationship Id="rId18" Type="http://schemas.openxmlformats.org/officeDocument/2006/relationships/image" Target="../media/image437.png"/><Relationship Id="rId3" Type="http://schemas.openxmlformats.org/officeDocument/2006/relationships/image" Target="../media/image405.png"/><Relationship Id="rId7" Type="http://schemas.openxmlformats.org/officeDocument/2006/relationships/image" Target="../media/image409.png"/><Relationship Id="rId12" Type="http://schemas.openxmlformats.org/officeDocument/2006/relationships/image" Target="../media/image414.png"/><Relationship Id="rId17" Type="http://schemas.openxmlformats.org/officeDocument/2006/relationships/image" Target="../media/image557.png"/><Relationship Id="rId2" Type="http://schemas.openxmlformats.org/officeDocument/2006/relationships/notesSlide" Target="../notesSlides/notesSlide367.xml"/><Relationship Id="rId16" Type="http://schemas.openxmlformats.org/officeDocument/2006/relationships/image" Target="../media/image418.png"/><Relationship Id="rId20" Type="http://schemas.openxmlformats.org/officeDocument/2006/relationships/image" Target="../media/image559.png"/><Relationship Id="rId1" Type="http://schemas.openxmlformats.org/officeDocument/2006/relationships/slideLayout" Target="../slideLayouts/slideLayout2.xml"/><Relationship Id="rId6" Type="http://schemas.openxmlformats.org/officeDocument/2006/relationships/image" Target="../media/image408.png"/><Relationship Id="rId11" Type="http://schemas.openxmlformats.org/officeDocument/2006/relationships/image" Target="../media/image413.png"/><Relationship Id="rId5" Type="http://schemas.openxmlformats.org/officeDocument/2006/relationships/image" Target="../media/image407.png"/><Relationship Id="rId15" Type="http://schemas.openxmlformats.org/officeDocument/2006/relationships/image" Target="../media/image462.png"/><Relationship Id="rId10" Type="http://schemas.openxmlformats.org/officeDocument/2006/relationships/image" Target="../media/image412.png"/><Relationship Id="rId19" Type="http://schemas.openxmlformats.org/officeDocument/2006/relationships/image" Target="../media/image558.png"/><Relationship Id="rId4" Type="http://schemas.openxmlformats.org/officeDocument/2006/relationships/image" Target="../media/image406.png"/><Relationship Id="rId9" Type="http://schemas.openxmlformats.org/officeDocument/2006/relationships/image" Target="../media/image411.png"/><Relationship Id="rId14" Type="http://schemas.openxmlformats.org/officeDocument/2006/relationships/image" Target="../media/image416.png"/></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89.png"/><Relationship Id="rId18" Type="http://schemas.openxmlformats.org/officeDocument/2006/relationships/image" Target="../media/image507.png"/><Relationship Id="rId26" Type="http://schemas.openxmlformats.org/officeDocument/2006/relationships/image" Target="../media/image529.png"/><Relationship Id="rId3" Type="http://schemas.openxmlformats.org/officeDocument/2006/relationships/image" Target="../media/image466.png"/><Relationship Id="rId21" Type="http://schemas.openxmlformats.org/officeDocument/2006/relationships/image" Target="../media/image518.png"/><Relationship Id="rId7" Type="http://schemas.openxmlformats.org/officeDocument/2006/relationships/image" Target="../media/image470.png"/><Relationship Id="rId12" Type="http://schemas.openxmlformats.org/officeDocument/2006/relationships/image" Target="../media/image488.png"/><Relationship Id="rId17" Type="http://schemas.openxmlformats.org/officeDocument/2006/relationships/image" Target="../media/image506.png"/><Relationship Id="rId25" Type="http://schemas.openxmlformats.org/officeDocument/2006/relationships/image" Target="../media/image561.png"/><Relationship Id="rId2" Type="http://schemas.openxmlformats.org/officeDocument/2006/relationships/notesSlide" Target="../notesSlides/notesSlide368.xml"/><Relationship Id="rId16" Type="http://schemas.openxmlformats.org/officeDocument/2006/relationships/image" Target="../media/image504.png"/><Relationship Id="rId20" Type="http://schemas.openxmlformats.org/officeDocument/2006/relationships/image" Target="../media/image515.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484.png"/><Relationship Id="rId24" Type="http://schemas.openxmlformats.org/officeDocument/2006/relationships/image" Target="../media/image527.png"/><Relationship Id="rId5" Type="http://schemas.openxmlformats.org/officeDocument/2006/relationships/image" Target="../media/image468.png"/><Relationship Id="rId15" Type="http://schemas.openxmlformats.org/officeDocument/2006/relationships/image" Target="../media/image494.png"/><Relationship Id="rId23" Type="http://schemas.openxmlformats.org/officeDocument/2006/relationships/image" Target="../media/image524.png"/><Relationship Id="rId28" Type="http://schemas.openxmlformats.org/officeDocument/2006/relationships/image" Target="../media/image555.png"/><Relationship Id="rId10" Type="http://schemas.openxmlformats.org/officeDocument/2006/relationships/image" Target="../media/image473.png"/><Relationship Id="rId19" Type="http://schemas.openxmlformats.org/officeDocument/2006/relationships/image" Target="../media/image508.png"/><Relationship Id="rId4" Type="http://schemas.openxmlformats.org/officeDocument/2006/relationships/image" Target="../media/image467.png"/><Relationship Id="rId9" Type="http://schemas.openxmlformats.org/officeDocument/2006/relationships/image" Target="../media/image472.png"/><Relationship Id="rId14" Type="http://schemas.openxmlformats.org/officeDocument/2006/relationships/image" Target="../media/image491.png"/><Relationship Id="rId22" Type="http://schemas.openxmlformats.org/officeDocument/2006/relationships/image" Target="../media/image522.png"/><Relationship Id="rId27" Type="http://schemas.openxmlformats.org/officeDocument/2006/relationships/image" Target="../media/image562.png"/></Relationships>
</file>

<file path=ppt/slides/_rels/slide401.xml.rels><?xml version="1.0" encoding="UTF-8" standalone="yes"?>
<Relationships xmlns="http://schemas.openxmlformats.org/package/2006/relationships"><Relationship Id="rId8" Type="http://schemas.openxmlformats.org/officeDocument/2006/relationships/image" Target="../media/image488.png"/><Relationship Id="rId13" Type="http://schemas.openxmlformats.org/officeDocument/2006/relationships/image" Target="../media/image506.png"/><Relationship Id="rId18" Type="http://schemas.openxmlformats.org/officeDocument/2006/relationships/image" Target="../media/image522.png"/><Relationship Id="rId26" Type="http://schemas.openxmlformats.org/officeDocument/2006/relationships/image" Target="../media/image535.png"/><Relationship Id="rId3" Type="http://schemas.openxmlformats.org/officeDocument/2006/relationships/image" Target="../media/image470.png"/><Relationship Id="rId21" Type="http://schemas.openxmlformats.org/officeDocument/2006/relationships/image" Target="../media/image563.png"/><Relationship Id="rId7" Type="http://schemas.openxmlformats.org/officeDocument/2006/relationships/image" Target="../media/image484.png"/><Relationship Id="rId12" Type="http://schemas.openxmlformats.org/officeDocument/2006/relationships/image" Target="../media/image504.png"/><Relationship Id="rId17" Type="http://schemas.openxmlformats.org/officeDocument/2006/relationships/image" Target="../media/image518.png"/><Relationship Id="rId25" Type="http://schemas.openxmlformats.org/officeDocument/2006/relationships/image" Target="../media/image534.png"/><Relationship Id="rId2" Type="http://schemas.openxmlformats.org/officeDocument/2006/relationships/notesSlide" Target="../notesSlides/notesSlide369.xml"/><Relationship Id="rId16" Type="http://schemas.openxmlformats.org/officeDocument/2006/relationships/image" Target="../media/image515.png"/><Relationship Id="rId20" Type="http://schemas.openxmlformats.org/officeDocument/2006/relationships/image" Target="../media/image527.png"/><Relationship Id="rId29" Type="http://schemas.openxmlformats.org/officeDocument/2006/relationships/image" Target="../media/image566.png"/><Relationship Id="rId1" Type="http://schemas.openxmlformats.org/officeDocument/2006/relationships/slideLayout" Target="../slideLayouts/slideLayout2.xml"/><Relationship Id="rId6" Type="http://schemas.openxmlformats.org/officeDocument/2006/relationships/image" Target="../media/image473.png"/><Relationship Id="rId11" Type="http://schemas.openxmlformats.org/officeDocument/2006/relationships/image" Target="../media/image494.png"/><Relationship Id="rId24" Type="http://schemas.openxmlformats.org/officeDocument/2006/relationships/image" Target="../media/image565.png"/><Relationship Id="rId5" Type="http://schemas.openxmlformats.org/officeDocument/2006/relationships/image" Target="../media/image472.png"/><Relationship Id="rId15" Type="http://schemas.openxmlformats.org/officeDocument/2006/relationships/image" Target="../media/image508.png"/><Relationship Id="rId23" Type="http://schemas.openxmlformats.org/officeDocument/2006/relationships/image" Target="../media/image564.png"/><Relationship Id="rId28" Type="http://schemas.openxmlformats.org/officeDocument/2006/relationships/image" Target="../media/image537.png"/><Relationship Id="rId10" Type="http://schemas.openxmlformats.org/officeDocument/2006/relationships/image" Target="../media/image491.png"/><Relationship Id="rId19" Type="http://schemas.openxmlformats.org/officeDocument/2006/relationships/image" Target="../media/image524.png"/><Relationship Id="rId4" Type="http://schemas.openxmlformats.org/officeDocument/2006/relationships/image" Target="../media/image471.png"/><Relationship Id="rId9" Type="http://schemas.openxmlformats.org/officeDocument/2006/relationships/image" Target="../media/image489.png"/><Relationship Id="rId14" Type="http://schemas.openxmlformats.org/officeDocument/2006/relationships/image" Target="../media/image507.png"/><Relationship Id="rId22" Type="http://schemas.openxmlformats.org/officeDocument/2006/relationships/image" Target="../media/image559.png"/><Relationship Id="rId27" Type="http://schemas.openxmlformats.org/officeDocument/2006/relationships/image" Target="../media/image536.png"/></Relationships>
</file>

<file path=ppt/slides/_rels/slide402.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70.xml"/><Relationship Id="rId1" Type="http://schemas.openxmlformats.org/officeDocument/2006/relationships/slideLayout" Target="../slideLayouts/slideLayout2.xml"/><Relationship Id="rId11" Type="http://schemas.openxmlformats.org/officeDocument/2006/relationships/image" Target="../media/image567.png"/><Relationship Id="rId10" Type="http://schemas.openxmlformats.org/officeDocument/2006/relationships/image" Target="../media/image5570.png"/></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8" Type="http://schemas.openxmlformats.org/officeDocument/2006/relationships/image" Target="../media/image5641.png"/><Relationship Id="rId13" Type="http://schemas.openxmlformats.org/officeDocument/2006/relationships/image" Target="../media/image569.png"/><Relationship Id="rId18" Type="http://schemas.openxmlformats.org/officeDocument/2006/relationships/image" Target="../media/image574.png"/><Relationship Id="rId3" Type="http://schemas.openxmlformats.org/officeDocument/2006/relationships/image" Target="../media/image5591.png"/><Relationship Id="rId7" Type="http://schemas.openxmlformats.org/officeDocument/2006/relationships/image" Target="../media/image5631.png"/><Relationship Id="rId12" Type="http://schemas.openxmlformats.org/officeDocument/2006/relationships/image" Target="../media/image568.png"/><Relationship Id="rId17" Type="http://schemas.openxmlformats.org/officeDocument/2006/relationships/image" Target="../media/image573.png"/><Relationship Id="rId2" Type="http://schemas.openxmlformats.org/officeDocument/2006/relationships/image" Target="../media/image5561.png"/><Relationship Id="rId16" Type="http://schemas.openxmlformats.org/officeDocument/2006/relationships/image" Target="../media/image572.png"/><Relationship Id="rId1" Type="http://schemas.openxmlformats.org/officeDocument/2006/relationships/slideLayout" Target="../slideLayouts/slideLayout3.xml"/><Relationship Id="rId6" Type="http://schemas.openxmlformats.org/officeDocument/2006/relationships/image" Target="../media/image3850.png"/><Relationship Id="rId11" Type="http://schemas.openxmlformats.org/officeDocument/2006/relationships/image" Target="../media/image5671.png"/><Relationship Id="rId5" Type="http://schemas.openxmlformats.org/officeDocument/2006/relationships/image" Target="../media/image5610.png"/><Relationship Id="rId15" Type="http://schemas.openxmlformats.org/officeDocument/2006/relationships/image" Target="../media/image571.png"/><Relationship Id="rId10" Type="http://schemas.openxmlformats.org/officeDocument/2006/relationships/image" Target="../media/image5661.png"/><Relationship Id="rId4" Type="http://schemas.openxmlformats.org/officeDocument/2006/relationships/image" Target="../media/image5601.png"/><Relationship Id="rId9" Type="http://schemas.openxmlformats.org/officeDocument/2006/relationships/image" Target="../media/image5651.png"/><Relationship Id="rId14" Type="http://schemas.openxmlformats.org/officeDocument/2006/relationships/image" Target="../media/image570.png"/></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8" Type="http://schemas.openxmlformats.org/officeDocument/2006/relationships/image" Target="../media/image581.png"/><Relationship Id="rId13" Type="http://schemas.openxmlformats.org/officeDocument/2006/relationships/image" Target="../media/image584.png"/><Relationship Id="rId3" Type="http://schemas.openxmlformats.org/officeDocument/2006/relationships/image" Target="../media/image576.png"/><Relationship Id="rId7" Type="http://schemas.openxmlformats.org/officeDocument/2006/relationships/image" Target="../media/image580.png"/><Relationship Id="rId12" Type="http://schemas.openxmlformats.org/officeDocument/2006/relationships/image" Target="../media/image583.png"/><Relationship Id="rId2" Type="http://schemas.openxmlformats.org/officeDocument/2006/relationships/notesSlide" Target="../notesSlides/notesSlide381.xml"/><Relationship Id="rId16" Type="http://schemas.openxmlformats.org/officeDocument/2006/relationships/image" Target="../media/image587.png"/><Relationship Id="rId1" Type="http://schemas.openxmlformats.org/officeDocument/2006/relationships/slideLayout" Target="../slideLayouts/slideLayout2.xml"/><Relationship Id="rId6" Type="http://schemas.openxmlformats.org/officeDocument/2006/relationships/image" Target="../media/image579.png"/><Relationship Id="rId11" Type="http://schemas.openxmlformats.org/officeDocument/2006/relationships/image" Target="../media/image5661.png"/><Relationship Id="rId5" Type="http://schemas.openxmlformats.org/officeDocument/2006/relationships/image" Target="../media/image578.png"/><Relationship Id="rId15" Type="http://schemas.openxmlformats.org/officeDocument/2006/relationships/image" Target="../media/image586.png"/><Relationship Id="rId10" Type="http://schemas.openxmlformats.org/officeDocument/2006/relationships/image" Target="../media/image5651.png"/><Relationship Id="rId4" Type="http://schemas.openxmlformats.org/officeDocument/2006/relationships/image" Target="../media/image577.png"/><Relationship Id="rId9" Type="http://schemas.openxmlformats.org/officeDocument/2006/relationships/image" Target="../media/image582.png"/><Relationship Id="rId14" Type="http://schemas.openxmlformats.org/officeDocument/2006/relationships/image" Target="../media/image585.png"/></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8" Type="http://schemas.openxmlformats.org/officeDocument/2006/relationships/image" Target="../media/image596.png"/><Relationship Id="rId13" Type="http://schemas.openxmlformats.org/officeDocument/2006/relationships/image" Target="../media/image603.png"/><Relationship Id="rId18" Type="http://schemas.openxmlformats.org/officeDocument/2006/relationships/image" Target="../media/image608.png"/><Relationship Id="rId3" Type="http://schemas.openxmlformats.org/officeDocument/2006/relationships/image" Target="../media/image591.png"/><Relationship Id="rId21" Type="http://schemas.openxmlformats.org/officeDocument/2006/relationships/image" Target="../media/image607.png"/><Relationship Id="rId7" Type="http://schemas.openxmlformats.org/officeDocument/2006/relationships/image" Target="../media/image595.png"/><Relationship Id="rId12" Type="http://schemas.openxmlformats.org/officeDocument/2006/relationships/image" Target="../media/image602.png"/><Relationship Id="rId17" Type="http://schemas.openxmlformats.org/officeDocument/2006/relationships/image" Target="../media/image590.png"/><Relationship Id="rId25" Type="http://schemas.openxmlformats.org/officeDocument/2006/relationships/image" Target="../media/image615.png"/><Relationship Id="rId2" Type="http://schemas.openxmlformats.org/officeDocument/2006/relationships/notesSlide" Target="../notesSlides/notesSlide383.xml"/><Relationship Id="rId16" Type="http://schemas.openxmlformats.org/officeDocument/2006/relationships/image" Target="../media/image606.png"/><Relationship Id="rId20" Type="http://schemas.openxmlformats.org/officeDocument/2006/relationships/image" Target="../media/image599.png"/><Relationship Id="rId1" Type="http://schemas.openxmlformats.org/officeDocument/2006/relationships/slideLayout" Target="../slideLayouts/slideLayout2.xml"/><Relationship Id="rId6" Type="http://schemas.openxmlformats.org/officeDocument/2006/relationships/image" Target="../media/image594.png"/><Relationship Id="rId11" Type="http://schemas.openxmlformats.org/officeDocument/2006/relationships/image" Target="../media/image575.png"/><Relationship Id="rId24" Type="http://schemas.openxmlformats.org/officeDocument/2006/relationships/image" Target="../media/image614.png"/><Relationship Id="rId5" Type="http://schemas.openxmlformats.org/officeDocument/2006/relationships/image" Target="../media/image593.png"/><Relationship Id="rId15" Type="http://schemas.openxmlformats.org/officeDocument/2006/relationships/image" Target="../media/image605.png"/><Relationship Id="rId23" Type="http://schemas.openxmlformats.org/officeDocument/2006/relationships/image" Target="../media/image613.png"/><Relationship Id="rId10" Type="http://schemas.openxmlformats.org/officeDocument/2006/relationships/image" Target="../media/image598.png"/><Relationship Id="rId19" Type="http://schemas.openxmlformats.org/officeDocument/2006/relationships/image" Target="../media/image609.png"/><Relationship Id="rId4" Type="http://schemas.openxmlformats.org/officeDocument/2006/relationships/image" Target="../media/image592.png"/><Relationship Id="rId9" Type="http://schemas.openxmlformats.org/officeDocument/2006/relationships/image" Target="../media/image597.png"/><Relationship Id="rId14" Type="http://schemas.openxmlformats.org/officeDocument/2006/relationships/image" Target="../media/image604.png"/><Relationship Id="rId22" Type="http://schemas.openxmlformats.org/officeDocument/2006/relationships/image" Target="../media/image612.png"/></Relationships>
</file>

<file path=ppt/slides/_rels/slide419.xml.rels><?xml version="1.0" encoding="UTF-8" standalone="yes"?>
<Relationships xmlns="http://schemas.openxmlformats.org/package/2006/relationships"><Relationship Id="rId8" Type="http://schemas.openxmlformats.org/officeDocument/2006/relationships/image" Target="../media/image619.png"/><Relationship Id="rId13" Type="http://schemas.openxmlformats.org/officeDocument/2006/relationships/image" Target="../media/image623.png"/><Relationship Id="rId18" Type="http://schemas.openxmlformats.org/officeDocument/2006/relationships/image" Target="../media/image628.png"/><Relationship Id="rId3" Type="http://schemas.openxmlformats.org/officeDocument/2006/relationships/image" Target="../media/image610.png"/><Relationship Id="rId7" Type="http://schemas.openxmlformats.org/officeDocument/2006/relationships/image" Target="../media/image618.png"/><Relationship Id="rId12" Type="http://schemas.openxmlformats.org/officeDocument/2006/relationships/image" Target="../media/image622.png"/><Relationship Id="rId17" Type="http://schemas.openxmlformats.org/officeDocument/2006/relationships/image" Target="../media/image627.png"/><Relationship Id="rId2" Type="http://schemas.openxmlformats.org/officeDocument/2006/relationships/notesSlide" Target="../notesSlides/notesSlide384.xml"/><Relationship Id="rId16" Type="http://schemas.openxmlformats.org/officeDocument/2006/relationships/image" Target="../media/image626.png"/><Relationship Id="rId20" Type="http://schemas.openxmlformats.org/officeDocument/2006/relationships/image" Target="../media/image631.png"/><Relationship Id="rId1" Type="http://schemas.openxmlformats.org/officeDocument/2006/relationships/slideLayout" Target="../slideLayouts/slideLayout2.xml"/><Relationship Id="rId6" Type="http://schemas.openxmlformats.org/officeDocument/2006/relationships/image" Target="../media/image617.png"/><Relationship Id="rId11" Type="http://schemas.openxmlformats.org/officeDocument/2006/relationships/image" Target="../media/image575.png"/><Relationship Id="rId5" Type="http://schemas.openxmlformats.org/officeDocument/2006/relationships/image" Target="../media/image616.png"/><Relationship Id="rId15" Type="http://schemas.openxmlformats.org/officeDocument/2006/relationships/image" Target="../media/image625.png"/><Relationship Id="rId10" Type="http://schemas.openxmlformats.org/officeDocument/2006/relationships/image" Target="../media/image621.png"/><Relationship Id="rId19" Type="http://schemas.openxmlformats.org/officeDocument/2006/relationships/image" Target="../media/image629.png"/><Relationship Id="rId4" Type="http://schemas.openxmlformats.org/officeDocument/2006/relationships/image" Target="../media/image611.png"/><Relationship Id="rId9" Type="http://schemas.openxmlformats.org/officeDocument/2006/relationships/image" Target="../media/image620.png"/><Relationship Id="rId14" Type="http://schemas.openxmlformats.org/officeDocument/2006/relationships/image" Target="../media/image6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notesSlide" Target="../notesSlides/notesSlide385.xml"/><Relationship Id="rId1" Type="http://schemas.openxmlformats.org/officeDocument/2006/relationships/slideLayout" Target="../slideLayouts/slideLayout2.xml"/><Relationship Id="rId5" Type="http://schemas.openxmlformats.org/officeDocument/2006/relationships/image" Target="../media/image588.png"/><Relationship Id="rId4" Type="http://schemas.openxmlformats.org/officeDocument/2006/relationships/image" Target="../media/image556.png"/></Relationships>
</file>

<file path=ppt/slides/_rels/slide421.xml.rels><?xml version="1.0" encoding="UTF-8" standalone="yes"?>
<Relationships xmlns="http://schemas.openxmlformats.org/package/2006/relationships"><Relationship Id="rId8" Type="http://schemas.openxmlformats.org/officeDocument/2006/relationships/image" Target="../media/image637.png"/><Relationship Id="rId3" Type="http://schemas.openxmlformats.org/officeDocument/2006/relationships/image" Target="../media/image632.png"/><Relationship Id="rId7" Type="http://schemas.openxmlformats.org/officeDocument/2006/relationships/image" Target="../media/image636.png"/><Relationship Id="rId2" Type="http://schemas.openxmlformats.org/officeDocument/2006/relationships/image" Target="../media/image589.png"/><Relationship Id="rId1" Type="http://schemas.openxmlformats.org/officeDocument/2006/relationships/slideLayout" Target="../slideLayouts/slideLayout3.xml"/><Relationship Id="rId6" Type="http://schemas.openxmlformats.org/officeDocument/2006/relationships/image" Target="../media/image635.png"/><Relationship Id="rId5" Type="http://schemas.openxmlformats.org/officeDocument/2006/relationships/image" Target="../media/image634.png"/><Relationship Id="rId4" Type="http://schemas.openxmlformats.org/officeDocument/2006/relationships/image" Target="../media/image633.png"/><Relationship Id="rId9" Type="http://schemas.openxmlformats.org/officeDocument/2006/relationships/image" Target="../media/image638.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8" Type="http://schemas.openxmlformats.org/officeDocument/2006/relationships/image" Target="../media/image5641.png"/><Relationship Id="rId13" Type="http://schemas.openxmlformats.org/officeDocument/2006/relationships/image" Target="../media/image569.png"/><Relationship Id="rId18" Type="http://schemas.openxmlformats.org/officeDocument/2006/relationships/image" Target="../media/image574.png"/><Relationship Id="rId3" Type="http://schemas.openxmlformats.org/officeDocument/2006/relationships/image" Target="../media/image5591.png"/><Relationship Id="rId7" Type="http://schemas.openxmlformats.org/officeDocument/2006/relationships/image" Target="../media/image5631.png"/><Relationship Id="rId12" Type="http://schemas.openxmlformats.org/officeDocument/2006/relationships/image" Target="../media/image568.png"/><Relationship Id="rId17" Type="http://schemas.openxmlformats.org/officeDocument/2006/relationships/image" Target="../media/image573.png"/><Relationship Id="rId2" Type="http://schemas.openxmlformats.org/officeDocument/2006/relationships/image" Target="../media/image5561.png"/><Relationship Id="rId16" Type="http://schemas.openxmlformats.org/officeDocument/2006/relationships/image" Target="../media/image572.png"/><Relationship Id="rId1" Type="http://schemas.openxmlformats.org/officeDocument/2006/relationships/slideLayout" Target="../slideLayouts/slideLayout3.xml"/><Relationship Id="rId6" Type="http://schemas.openxmlformats.org/officeDocument/2006/relationships/image" Target="../media/image5621.png"/><Relationship Id="rId11" Type="http://schemas.openxmlformats.org/officeDocument/2006/relationships/image" Target="../media/image5671.png"/><Relationship Id="rId5" Type="http://schemas.openxmlformats.org/officeDocument/2006/relationships/image" Target="../media/image5610.png"/><Relationship Id="rId15" Type="http://schemas.openxmlformats.org/officeDocument/2006/relationships/image" Target="../media/image571.png"/><Relationship Id="rId10" Type="http://schemas.openxmlformats.org/officeDocument/2006/relationships/image" Target="../media/image5661.png"/><Relationship Id="rId4" Type="http://schemas.openxmlformats.org/officeDocument/2006/relationships/image" Target="../media/image5601.png"/><Relationship Id="rId9" Type="http://schemas.openxmlformats.org/officeDocument/2006/relationships/image" Target="../media/image5651.png"/><Relationship Id="rId14" Type="http://schemas.openxmlformats.org/officeDocument/2006/relationships/image" Target="../media/image570.png"/></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91.xml"/><Relationship Id="rId1" Type="http://schemas.openxmlformats.org/officeDocument/2006/relationships/slideLayout" Target="../slideLayouts/slideLayout2.xml"/><Relationship Id="rId4" Type="http://schemas.openxmlformats.org/officeDocument/2006/relationships/image" Target="../media/image641.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642.png"/><Relationship Id="rId2" Type="http://schemas.openxmlformats.org/officeDocument/2006/relationships/notesSlide" Target="../notesSlides/notesSlide397.xml"/><Relationship Id="rId1" Type="http://schemas.openxmlformats.org/officeDocument/2006/relationships/slideLayout" Target="../slideLayouts/slideLayout2.xml"/><Relationship Id="rId4" Type="http://schemas.openxmlformats.org/officeDocument/2006/relationships/image" Target="../media/image643.png"/></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400.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39.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645.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01.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0.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644.png"/><Relationship Id="rId2" Type="http://schemas.openxmlformats.org/officeDocument/2006/relationships/notesSlide" Target="../notesSlides/notesSlide405.xml"/><Relationship Id="rId1" Type="http://schemas.openxmlformats.org/officeDocument/2006/relationships/slideLayout" Target="../slideLayouts/slideLayout2.xml"/><Relationship Id="rId4" Type="http://schemas.openxmlformats.org/officeDocument/2006/relationships/image" Target="../media/image646.png"/></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3" Type="http://schemas.openxmlformats.org/officeDocument/2006/relationships/image" Target="../media/image6290.png"/><Relationship Id="rId2" Type="http://schemas.openxmlformats.org/officeDocument/2006/relationships/image" Target="../media/image6280.png"/><Relationship Id="rId1" Type="http://schemas.openxmlformats.org/officeDocument/2006/relationships/slideLayout" Target="../slideLayouts/slideLayout3.xml"/><Relationship Id="rId5" Type="http://schemas.openxmlformats.org/officeDocument/2006/relationships/image" Target="../media/image6320.png"/><Relationship Id="rId4" Type="http://schemas.openxmlformats.org/officeDocument/2006/relationships/image" Target="../media/image6310.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11.png"/><Relationship Id="rId4" Type="http://schemas.openxmlformats.org/officeDocument/2006/relationships/image" Target="../media/image3010.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5.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461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1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11.png"/></Relationships>
</file>

<file path=ppt/slides/_rels/slide77.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1.png"/></Relationships>
</file>

<file path=ppt/slides/_rels/slide78.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311.png"/></Relationships>
</file>

<file path=ppt/slides/_rels/slide79.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hyperlink" Target="https://support.microsoft.com/en-my/help/2977003/the-latest-supported-visual-c-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259440" y="2532481"/>
            <a:ext cx="4602542" cy="2932278"/>
          </a:xfrm>
          <a:prstGeom prst="rect">
            <a:avLst/>
          </a:prstGeom>
          <a:noFill/>
        </p:spPr>
        <p:txBody>
          <a:bodyPr wrap="none" rtlCol="0">
            <a:spAutoFit/>
          </a:bodyPr>
          <a:lstStyle/>
          <a:p>
            <a:pPr algn="l">
              <a:lnSpc>
                <a:spcPct val="130000"/>
              </a:lnSpc>
              <a:buClr>
                <a:srgbClr val="C5003D"/>
              </a:buClr>
            </a:pPr>
            <a:r>
              <a:rPr lang="ko-KR" altLang="en-US" sz="2400" err="1">
                <a:solidFill>
                  <a:schemeClr val="tx1"/>
                </a:solidFill>
                <a:latin typeface="Consolas" panose="020B0609020204030204" pitchFamily="49" charset="0"/>
                <a:ea typeface="+mn-ea"/>
              </a:rPr>
              <a:t>강사명</a:t>
            </a:r>
            <a:r>
              <a:rPr lang="ko-KR" altLang="en-US" sz="2400">
                <a:solidFill>
                  <a:schemeClr val="tx1"/>
                </a:solidFill>
                <a:latin typeface="Consolas" panose="020B0609020204030204" pitchFamily="49" charset="0"/>
                <a:ea typeface="+mn-ea"/>
              </a:rPr>
              <a:t>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p>
          <a:p>
            <a:pPr algn="l">
              <a:lnSpc>
                <a:spcPct val="130000"/>
              </a:lnSpc>
              <a:buClr>
                <a:srgbClr val="C5003D"/>
              </a:buClr>
            </a:pP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1. 50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10</a:t>
            </a:r>
            <a:r>
              <a:rPr lang="ko-KR" altLang="en-US" sz="2400">
                <a:solidFill>
                  <a:schemeClr val="tx1"/>
                </a:solidFill>
                <a:latin typeface="Consolas" panose="020B0609020204030204" pitchFamily="49" charset="0"/>
                <a:ea typeface="+mn-ea"/>
              </a:rPr>
              <a:t>분 휴식</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b="1">
                <a:solidFill>
                  <a:schemeClr val="tx1"/>
                </a:solidFill>
                <a:latin typeface="Consolas" panose="020B0609020204030204" pitchFamily="49" charset="0"/>
                <a:ea typeface="+mn-ea"/>
              </a:rPr>
              <a:t>2. 45</a:t>
            </a:r>
            <a:r>
              <a:rPr lang="ko-KR" altLang="en-US" sz="2400" b="1">
                <a:solidFill>
                  <a:schemeClr val="tx1"/>
                </a:solidFill>
                <a:latin typeface="Consolas" panose="020B0609020204030204" pitchFamily="49" charset="0"/>
                <a:ea typeface="+mn-ea"/>
              </a:rPr>
              <a:t>분 </a:t>
            </a:r>
            <a:r>
              <a:rPr lang="en-US" altLang="ko-KR" sz="2400" b="1">
                <a:solidFill>
                  <a:schemeClr val="tx1"/>
                </a:solidFill>
                <a:latin typeface="Consolas" panose="020B0609020204030204" pitchFamily="49" charset="0"/>
                <a:ea typeface="+mn-ea"/>
              </a:rPr>
              <a:t>15</a:t>
            </a:r>
            <a:r>
              <a:rPr lang="ko-KR" altLang="en-US" sz="2400" b="1">
                <a:solidFill>
                  <a:schemeClr val="tx1"/>
                </a:solidFill>
                <a:latin typeface="Consolas" panose="020B0609020204030204" pitchFamily="49" charset="0"/>
                <a:ea typeface="+mn-ea"/>
              </a:rPr>
              <a:t>분 휴식</a:t>
            </a:r>
            <a:endParaRPr lang="en-US" altLang="ko-KR" sz="2400" b="1">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3. 40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20</a:t>
            </a:r>
            <a:r>
              <a:rPr lang="ko-KR" altLang="en-US" sz="2400">
                <a:solidFill>
                  <a:schemeClr val="tx1"/>
                </a:solidFill>
                <a:latin typeface="Consolas" panose="020B0609020204030204" pitchFamily="49" charset="0"/>
                <a:ea typeface="+mn-ea"/>
              </a:rPr>
              <a:t>분 휴식</a:t>
            </a: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54" y="3331345"/>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92980"/>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756359" y="2692338"/>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err="1">
                <a:solidFill>
                  <a:srgbClr val="333333"/>
                </a:solidFill>
                <a:latin typeface="Malgun Gothic" panose="020B0503020000020004" pitchFamily="50" charset="-127"/>
                <a:ea typeface="Malgun Gothic" panose="020B0503020000020004" pitchFamily="50" charset="-127"/>
              </a:rPr>
              <a:t>개앞맵시</a:t>
            </a:r>
            <a:r>
              <a:rPr lang="ko-KR" altLang="en-US" sz="1100">
                <a:solidFill>
                  <a:srgbClr val="333333"/>
                </a:solidFill>
                <a:latin typeface="Malgun Gothic" panose="020B0503020000020004" pitchFamily="50" charset="-127"/>
                <a:ea typeface="Malgun Gothic" panose="020B0503020000020004" pitchFamily="50" charset="-127"/>
              </a:rPr>
              <a:t>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한빛미디어</a:t>
            </a:r>
            <a:r>
              <a:rPr lang="ko-KR" altLang="en-US" sz="1100">
                <a:solidFill>
                  <a:srgbClr val="333333"/>
                </a:solidFill>
                <a:latin typeface="Malgun Gothic" panose="020B0503020000020004" pitchFamily="50" charset="-127"/>
                <a:ea typeface="Malgun Gothic" panose="020B0503020000020004" pitchFamily="50" charset="-127"/>
              </a:rPr>
              <a:t>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err="1">
                <a:solidFill>
                  <a:srgbClr val="333333"/>
                </a:solidFill>
                <a:latin typeface="Malgun Gothic" panose="020B0503020000020004" pitchFamily="50" charset="-127"/>
                <a:ea typeface="Malgun Gothic" panose="020B0503020000020004" pitchFamily="50" charset="-127"/>
              </a:rPr>
              <a:t>개앞맵시</a:t>
            </a:r>
            <a:r>
              <a:rPr lang="ko-KR" altLang="en-US" sz="1100">
                <a:solidFill>
                  <a:srgbClr val="333333"/>
                </a:solidFill>
                <a:latin typeface="Malgun Gothic" panose="020B0503020000020004" pitchFamily="50" charset="-127"/>
                <a:ea typeface="Malgun Gothic" panose="020B0503020000020004" pitchFamily="50" charset="-127"/>
              </a:rPr>
              <a:t>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한빛미디어</a:t>
            </a:r>
            <a:r>
              <a:rPr lang="ko-KR" altLang="en-US" sz="1100">
                <a:solidFill>
                  <a:srgbClr val="333333"/>
                </a:solidFill>
                <a:latin typeface="Malgun Gothic" panose="020B0503020000020004" pitchFamily="50" charset="-127"/>
                <a:ea typeface="Malgun Gothic" panose="020B0503020000020004" pitchFamily="50" charset="-127"/>
              </a:rPr>
              <a:t>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1454"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9712"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a:t>
            </a:r>
            <a:r>
              <a:rPr lang="ko-KR" altLang="en-US" sz="1100" b="1" err="1">
                <a:solidFill>
                  <a:srgbClr val="333333"/>
                </a:solidFill>
                <a:latin typeface="Consolas" panose="020B0609020204030204" pitchFamily="49" charset="0"/>
                <a:ea typeface="Malgun Gothic" panose="020B0503020000020004" pitchFamily="50" charset="-127"/>
              </a:rPr>
              <a:t>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err="1">
                <a:solidFill>
                  <a:srgbClr val="333333"/>
                </a:solidFill>
                <a:latin typeface="Malgun Gothic" panose="020B0503020000020004" pitchFamily="50" charset="-127"/>
                <a:ea typeface="Malgun Gothic" panose="020B0503020000020004" pitchFamily="50" charset="-127"/>
              </a:rPr>
              <a:t>이기창</a:t>
            </a:r>
            <a:r>
              <a:rPr lang="ko-KR" altLang="en-US" sz="1100">
                <a:solidFill>
                  <a:srgbClr val="333333"/>
                </a:solidFill>
                <a:latin typeface="Malgun Gothic" panose="020B0503020000020004" pitchFamily="50" charset="-127"/>
                <a:ea typeface="Malgun Gothic" panose="020B0503020000020004" pitchFamily="50" charset="-127"/>
              </a:rPr>
              <a:t>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에이콘출판사</a:t>
            </a:r>
            <a:r>
              <a:rPr lang="ko-KR" altLang="en-US" sz="1100">
                <a:solidFill>
                  <a:srgbClr val="333333"/>
                </a:solidFill>
                <a:latin typeface="Malgun Gothic" panose="020B0503020000020004" pitchFamily="50" charset="-127"/>
                <a:ea typeface="Malgun Gothic" panose="020B0503020000020004" pitchFamily="50" charset="-127"/>
              </a:rPr>
              <a:t>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50611"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50611"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오즈 비</a:t>
            </a:r>
            <a:r>
              <a:rPr lang="en-US" altLang="ko-KR" sz="2000" b="1">
                <a:solidFill>
                  <a:srgbClr val="000000"/>
                </a:solidFill>
                <a:ea typeface="맑은 고딕" panose="020B0503020000020004" pitchFamily="50"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로짓</a:t>
            </a:r>
            <a:r>
              <a:rPr lang="ko-KR" altLang="en-US" sz="2000" b="1">
                <a:solidFill>
                  <a:srgbClr val="000000"/>
                </a:solidFill>
                <a:ea typeface="맑은 고딕" panose="020B0503020000020004" pitchFamily="50" charset="-127"/>
              </a:rPr>
              <a:t> 함수</a:t>
            </a:r>
            <a:r>
              <a:rPr lang="en-US" altLang="ko-KR" sz="2000" b="1">
                <a:solidFill>
                  <a:srgbClr val="000000"/>
                </a:solidFill>
                <a:ea typeface="맑은 고딕" panose="020B0503020000020004" pitchFamily="50"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시그모이드</a:t>
            </a:r>
            <a:r>
              <a:rPr lang="ko-KR" altLang="en-US" sz="2000" b="1">
                <a:solidFill>
                  <a:srgbClr val="000000"/>
                </a:solidFill>
                <a:ea typeface="맑은 고딕" panose="020B0503020000020004" pitchFamily="50" charset="-127"/>
              </a:rPr>
              <a:t> 함수</a:t>
            </a:r>
            <a:r>
              <a:rPr lang="en-US" altLang="ko-KR" sz="2000" b="1">
                <a:solidFill>
                  <a:srgbClr val="000000"/>
                </a:solidFill>
                <a:ea typeface="맑은 고딕" panose="020B0503020000020004" pitchFamily="50"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69851"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69851"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377368" y="5219667"/>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377368" y="5219667"/>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1"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rPr>
                        <m:t>𝑎</m:t>
                      </m:r>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D8C7AA04-6699-49D2-AB12-489E48465459}"/>
              </a:ext>
            </a:extLst>
          </p:cNvPr>
          <p:cNvSpPr/>
          <p:nvPr/>
        </p:nvSpPr>
        <p:spPr>
          <a:xfrm>
            <a:off x="1470023" y="2731645"/>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0E6B226F-8C6D-465B-A3C8-6D66202EC62E}"/>
              </a:ext>
            </a:extLst>
          </p:cNvPr>
          <p:cNvCxnSpPr>
            <a:cxnSpLocks/>
          </p:cNvCxnSpPr>
          <p:nvPr/>
        </p:nvCxnSpPr>
        <p:spPr>
          <a:xfrm flipH="1">
            <a:off x="1189585" y="2870522"/>
            <a:ext cx="807385" cy="236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2A6B9C5-740B-408F-B125-8EC21092DC09}"/>
              </a:ext>
            </a:extLst>
          </p:cNvPr>
          <p:cNvSpPr/>
          <p:nvPr/>
        </p:nvSpPr>
        <p:spPr>
          <a:xfrm>
            <a:off x="2876294" y="3045113"/>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8" name="직선 연결선 37">
            <a:extLst>
              <a:ext uri="{FF2B5EF4-FFF2-40B4-BE49-F238E27FC236}">
                <a16:creationId xmlns:a16="http://schemas.microsoft.com/office/drawing/2014/main" id="{F2EA93C8-C0DB-4B58-B8A6-078FB031D6CD}"/>
              </a:ext>
            </a:extLst>
          </p:cNvPr>
          <p:cNvCxnSpPr>
            <a:cxnSpLocks/>
          </p:cNvCxnSpPr>
          <p:nvPr/>
        </p:nvCxnSpPr>
        <p:spPr>
          <a:xfrm flipH="1">
            <a:off x="2678889" y="3198953"/>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7D65550-80E8-4740-AC5B-DC0C3CC82A09}"/>
              </a:ext>
            </a:extLst>
          </p:cNvPr>
          <p:cNvSpPr txBox="1"/>
          <p:nvPr/>
        </p:nvSpPr>
        <p:spPr>
          <a:xfrm>
            <a:off x="5622536" y="1719759"/>
            <a:ext cx="31688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binary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47A96DD2-045A-4B3B-AA00-C148D79DB05D}"/>
              </a:ext>
            </a:extLst>
          </p:cNvPr>
          <p:cNvSpPr txBox="1"/>
          <p:nvPr/>
        </p:nvSpPr>
        <p:spPr>
          <a:xfrm>
            <a:off x="1094448" y="1582947"/>
            <a:ext cx="800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E61DC4A5-F2AA-44CB-80B5-3E4B770E9565}"/>
              </a:ext>
            </a:extLst>
          </p:cNvPr>
          <p:cNvSpPr txBox="1"/>
          <p:nvPr/>
        </p:nvSpPr>
        <p:spPr>
          <a:xfrm>
            <a:off x="1152583" y="2311567"/>
            <a:ext cx="156805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지역최소값</a:t>
            </a:r>
          </a:p>
        </p:txBody>
      </p:sp>
      <p:sp>
        <p:nvSpPr>
          <p:cNvPr id="50" name="TextBox 49">
            <a:extLst>
              <a:ext uri="{FF2B5EF4-FFF2-40B4-BE49-F238E27FC236}">
                <a16:creationId xmlns:a16="http://schemas.microsoft.com/office/drawing/2014/main" id="{2730D298-1F1E-4CED-AD0A-97AB432BE916}"/>
              </a:ext>
            </a:extLst>
          </p:cNvPr>
          <p:cNvSpPr txBox="1"/>
          <p:nvPr/>
        </p:nvSpPr>
        <p:spPr>
          <a:xfrm>
            <a:off x="1672141" y="3663806"/>
            <a:ext cx="157767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전역최소값</a:t>
            </a:r>
          </a:p>
        </p:txBody>
      </p:sp>
    </p:spTree>
    <p:extLst>
      <p:ext uri="{BB962C8B-B14F-4D97-AF65-F5344CB8AC3E}">
        <p14:creationId xmlns:p14="http://schemas.microsoft.com/office/powerpoint/2010/main" val="30694604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315010"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315010"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94" y="325377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048986" y="3251098"/>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𝑎</m:t>
                    </m:r>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r>
                      <a:rPr lang="en-US" altLang="ko-KR" sz="3200" i="1" smtClean="0">
                        <a:solidFill>
                          <a:schemeClr val="tx1"/>
                        </a:solidFill>
                        <a:latin typeface="Cambria Math" panose="02040503050406030204" pitchFamily="18" charset="0"/>
                        <a:ea typeface="Cambria Math" panose="02040503050406030204" pitchFamily="18" charset="0"/>
                      </a:rPr>
                      <m:t>𝑎</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048986" y="3251098"/>
                <a:ext cx="4394729" cy="2554545"/>
              </a:xfrm>
              <a:prstGeom prst="rect">
                <a:avLst/>
              </a:prstGeom>
              <a:blipFill>
                <a:blip r:embed="rId6"/>
                <a:stretch>
                  <a:fillRect l="-3467"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6D8C4AD1-A6AF-4102-BCF2-59D3163098C2}"/>
              </a:ext>
            </a:extLst>
          </p:cNvPr>
          <p:cNvSpPr/>
          <p:nvPr/>
        </p:nvSpPr>
        <p:spPr>
          <a:xfrm>
            <a:off x="1044525" y="4017035"/>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A7AE01CF-0FD1-42F9-B3BE-7A347D6A9FC7}"/>
              </a:ext>
            </a:extLst>
          </p:cNvPr>
          <p:cNvCxnSpPr>
            <a:cxnSpLocks/>
          </p:cNvCxnSpPr>
          <p:nvPr/>
        </p:nvCxnSpPr>
        <p:spPr>
          <a:xfrm>
            <a:off x="581085" y="3251098"/>
            <a:ext cx="926880" cy="21346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화살표: 오른쪽 7">
            <a:extLst>
              <a:ext uri="{FF2B5EF4-FFF2-40B4-BE49-F238E27FC236}">
                <a16:creationId xmlns:a16="http://schemas.microsoft.com/office/drawing/2014/main" id="{3F74969A-CD0A-4FD3-B7C6-376CA4F4A7B9}"/>
              </a:ext>
            </a:extLst>
          </p:cNvPr>
          <p:cNvSpPr/>
          <p:nvPr/>
        </p:nvSpPr>
        <p:spPr>
          <a:xfrm>
            <a:off x="1132352" y="6267164"/>
            <a:ext cx="2785307" cy="42203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BF1C855D-3530-47F1-8603-0D3B5F87FFB8}"/>
              </a:ext>
            </a:extLst>
          </p:cNvPr>
          <p:cNvSpPr/>
          <p:nvPr/>
        </p:nvSpPr>
        <p:spPr>
          <a:xfrm>
            <a:off x="2620262" y="505290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연결선 14">
            <a:extLst>
              <a:ext uri="{FF2B5EF4-FFF2-40B4-BE49-F238E27FC236}">
                <a16:creationId xmlns:a16="http://schemas.microsoft.com/office/drawing/2014/main" id="{3F9395A4-1B50-4F48-9960-A4375F8AE6C0}"/>
              </a:ext>
            </a:extLst>
          </p:cNvPr>
          <p:cNvCxnSpPr>
            <a:cxnSpLocks/>
          </p:cNvCxnSpPr>
          <p:nvPr/>
        </p:nvCxnSpPr>
        <p:spPr>
          <a:xfrm>
            <a:off x="1897841" y="5263416"/>
            <a:ext cx="1866872" cy="5125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988A1BF6-ECFB-48AD-9256-1D0B1428D993}"/>
              </a:ext>
            </a:extLst>
          </p:cNvPr>
          <p:cNvSpPr/>
          <p:nvPr/>
        </p:nvSpPr>
        <p:spPr>
          <a:xfrm>
            <a:off x="3732558" y="5288307"/>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연결선 19">
            <a:extLst>
              <a:ext uri="{FF2B5EF4-FFF2-40B4-BE49-F238E27FC236}">
                <a16:creationId xmlns:a16="http://schemas.microsoft.com/office/drawing/2014/main" id="{9E79FB03-6F13-45FA-86F8-5A0E6C9D1F60}"/>
              </a:ext>
            </a:extLst>
          </p:cNvPr>
          <p:cNvCxnSpPr>
            <a:cxnSpLocks/>
          </p:cNvCxnSpPr>
          <p:nvPr/>
        </p:nvCxnSpPr>
        <p:spPr>
          <a:xfrm>
            <a:off x="2680173" y="5545107"/>
            <a:ext cx="2114843" cy="328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9F6799A7-DB40-44EF-BBD0-58B0B862574F}"/>
              </a:ext>
            </a:extLst>
          </p:cNvPr>
          <p:cNvSpPr/>
          <p:nvPr/>
        </p:nvSpPr>
        <p:spPr>
          <a:xfrm>
            <a:off x="4471365" y="5389111"/>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315010"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315010"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𝑎</m:t>
                    </m:r>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r>
                      <a:rPr lang="en-US" altLang="ko-KR" sz="3200" i="1" smtClean="0">
                        <a:solidFill>
                          <a:schemeClr val="tx1"/>
                        </a:solidFill>
                        <a:latin typeface="Cambria Math" panose="02040503050406030204" pitchFamily="18" charset="0"/>
                        <a:ea typeface="Cambria Math" panose="02040503050406030204" pitchFamily="18" charset="0"/>
                      </a:rPr>
                      <m:t>𝑎</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6EB6A077-E30B-4ABC-AB46-C4276BD13FAD}"/>
              </a:ext>
            </a:extLst>
          </p:cNvPr>
          <p:cNvSpPr/>
          <p:nvPr/>
        </p:nvSpPr>
        <p:spPr>
          <a:xfrm>
            <a:off x="4135717" y="4390575"/>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2D6348B2-C5BD-4036-A924-218A44405599}"/>
              </a:ext>
            </a:extLst>
          </p:cNvPr>
          <p:cNvCxnSpPr>
            <a:cxnSpLocks/>
          </p:cNvCxnSpPr>
          <p:nvPr/>
        </p:nvCxnSpPr>
        <p:spPr>
          <a:xfrm flipH="1">
            <a:off x="4246259" y="3378346"/>
            <a:ext cx="779614" cy="2227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화살표: 오른쪽 2">
            <a:extLst>
              <a:ext uri="{FF2B5EF4-FFF2-40B4-BE49-F238E27FC236}">
                <a16:creationId xmlns:a16="http://schemas.microsoft.com/office/drawing/2014/main" id="{679D3136-F757-446F-BBCB-2D993CBE55BD}"/>
              </a:ext>
            </a:extLst>
          </p:cNvPr>
          <p:cNvSpPr/>
          <p:nvPr/>
        </p:nvSpPr>
        <p:spPr>
          <a:xfrm flipH="1">
            <a:off x="3397541" y="6415706"/>
            <a:ext cx="949191" cy="398477"/>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E9DDD360-2EDF-464B-B505-CAAE86DFA6CA}"/>
              </a:ext>
            </a:extLst>
          </p:cNvPr>
          <p:cNvSpPr/>
          <p:nvPr/>
        </p:nvSpPr>
        <p:spPr>
          <a:xfrm>
            <a:off x="2529236" y="5447331"/>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연결선 14">
            <a:extLst>
              <a:ext uri="{FF2B5EF4-FFF2-40B4-BE49-F238E27FC236}">
                <a16:creationId xmlns:a16="http://schemas.microsoft.com/office/drawing/2014/main" id="{A8AA6F39-A87B-4C01-9C44-7599394AE5FC}"/>
              </a:ext>
            </a:extLst>
          </p:cNvPr>
          <p:cNvCxnSpPr>
            <a:cxnSpLocks/>
          </p:cNvCxnSpPr>
          <p:nvPr/>
        </p:nvCxnSpPr>
        <p:spPr>
          <a:xfrm flipH="1">
            <a:off x="1696460" y="5532131"/>
            <a:ext cx="2509614" cy="588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97EB86B8-E367-4CE5-973C-ABA77DF22984}"/>
              </a:ext>
            </a:extLst>
          </p:cNvPr>
          <p:cNvSpPr/>
          <p:nvPr/>
        </p:nvSpPr>
        <p:spPr>
          <a:xfrm>
            <a:off x="1479802" y="5643450"/>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0EF02AD7-6337-41E9-862B-FB8B913FBA68}"/>
              </a:ext>
            </a:extLst>
          </p:cNvPr>
          <p:cNvSpPr/>
          <p:nvPr/>
        </p:nvSpPr>
        <p:spPr>
          <a:xfrm>
            <a:off x="710321" y="5740145"/>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969257"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969257" cy="461665"/>
              </a:xfrm>
              <a:prstGeom prst="rect">
                <a:avLst/>
              </a:prstGeom>
              <a:blipFill>
                <a:blip r:embed="rId3"/>
                <a:stretch>
                  <a:fillRect l="-4954"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59226"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59226"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8777" y="4435806"/>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8777" y="4435806"/>
                <a:ext cx="7161961" cy="584775"/>
              </a:xfrm>
              <a:prstGeom prst="rect">
                <a:avLst/>
              </a:prstGeom>
              <a:blipFill>
                <a:blip r:embed="rId5"/>
                <a:stretch>
                  <a:fillRect l="-2213"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a:t>
            </a:r>
            <a:r>
              <a:rPr kumimoji="0" lang="ko-KR" altLang="en-US" b="1" kern="0" err="1">
                <a:solidFill>
                  <a:sysClr val="windowText" lastClr="000000"/>
                </a:solidFill>
                <a:latin typeface="맑은 고딕"/>
                <a:ea typeface="맑은 고딕"/>
              </a:rPr>
              <a:t>머신러닝</a:t>
            </a:r>
            <a:r>
              <a:rPr kumimoji="0" lang="en-US" altLang="ko-KR"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딥러닝의</a:t>
            </a:r>
            <a:r>
              <a:rPr kumimoji="0" lang="ko-KR" altLang="en-US" b="1" kern="0">
                <a:solidFill>
                  <a:sysClr val="windowText" lastClr="000000"/>
                </a:solidFill>
                <a:latin typeface="맑은 고딕"/>
                <a:ea typeface="맑은 고딕"/>
              </a:rPr>
              <a:t>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err="1">
                <a:solidFill>
                  <a:sysClr val="windowText" lastClr="000000"/>
                </a:solidFill>
                <a:latin typeface="맑은 고딕"/>
                <a:ea typeface="맑은 고딕"/>
              </a:rPr>
              <a:t>딥러닝을</a:t>
            </a:r>
            <a:r>
              <a:rPr kumimoji="0" lang="ko-KR" altLang="en-US" b="1" kern="0">
                <a:solidFill>
                  <a:sysClr val="windowText" lastClr="000000"/>
                </a:solidFill>
                <a:latin typeface="맑은 고딕"/>
                <a:ea typeface="맑은 고딕"/>
              </a:rPr>
              <a:t>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9E5C92-D902-40A4-87F7-C8A0DC8691FD}"/>
                  </a:ext>
                </a:extLst>
              </p:cNvPr>
              <p:cNvSpPr txBox="1"/>
              <p:nvPr/>
            </p:nvSpPr>
            <p:spPr>
              <a:xfrm>
                <a:off x="2230632" y="5794079"/>
                <a:ext cx="538391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 </m:t>
                      </m:r>
                      <m:r>
                        <a:rPr lang="en-US" altLang="ko-KR" sz="3200" b="0" i="1" smtClean="0">
                          <a:solidFill>
                            <a:schemeClr val="tx1"/>
                          </a:solidFill>
                          <a:latin typeface="Cambria Math" panose="02040503050406030204" pitchFamily="18" charset="0"/>
                        </a:rPr>
                        <m:t>𝑧</m:t>
                      </m:r>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sSub>
                        <m:sSubPr>
                          <m:ctrlPr>
                            <a:rPr lang="en-US" altLang="ko-KR" sz="3200" i="1">
                              <a:solidFill>
                                <a:schemeClr val="tx1"/>
                              </a:solidFill>
                              <a:latin typeface="Cambria Math" panose="02040503050406030204" pitchFamily="18" charset="0"/>
                            </a:rPr>
                          </m:ctrlPr>
                        </m:sSubPr>
                        <m:e>
                          <m:sSub>
                            <m:sSubPr>
                              <m:ctrlPr>
                                <a:rPr lang="en-US" altLang="ko-KR" sz="3200" i="1">
                                  <a:solidFill>
                                    <a:schemeClr val="tx1"/>
                                  </a:solidFill>
                                  <a:latin typeface="Cambria Math" panose="02040503050406030204" pitchFamily="18" charset="0"/>
                                </a:rPr>
                              </m:ctrlPr>
                            </m:sSubPr>
                            <m:e>
                              <m:r>
                                <a:rPr lang="en-US" altLang="ko-KR" sz="3200" i="1">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3</m:t>
                              </m:r>
                            </m:sub>
                          </m:sSub>
                          <m:r>
                            <a:rPr lang="en-US" altLang="ko-KR" sz="3200" i="1">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3</m:t>
                          </m:r>
                        </m:sub>
                      </m:sSub>
                      <m:r>
                        <a:rPr lang="en-US" altLang="ko-KR" sz="3200" b="0" i="1" smtClean="0">
                          <a:solidFill>
                            <a:schemeClr val="tx1"/>
                          </a:solidFill>
                          <a:latin typeface="Cambria Math" panose="02040503050406030204" pitchFamily="18" charset="0"/>
                        </a:rPr>
                        <m:t>+</m:t>
                      </m:r>
                      <m:r>
                        <a:rPr lang="en-US" altLang="ko-KR" sz="3200" b="0" i="1" smtClean="0">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D19E5C92-D902-40A4-87F7-C8A0DC8691FD}"/>
                  </a:ext>
                </a:extLst>
              </p:cNvPr>
              <p:cNvSpPr txBox="1">
                <a:spLocks noRot="1" noChangeAspect="1" noMove="1" noResize="1" noEditPoints="1" noAdjustHandles="1" noChangeArrowheads="1" noChangeShapeType="1" noTextEdit="1"/>
              </p:cNvSpPr>
              <p:nvPr/>
            </p:nvSpPr>
            <p:spPr>
              <a:xfrm>
                <a:off x="2230632" y="5794079"/>
                <a:ext cx="5383910" cy="492443"/>
              </a:xfrm>
              <a:prstGeom prst="rect">
                <a:avLst/>
              </a:prstGeom>
              <a:blipFill>
                <a:blip r:embed="rId11"/>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2176776041"/>
                  </p:ext>
                </p:extLst>
              </p:nvPr>
            </p:nvGraphicFramePr>
            <p:xfrm>
              <a:off x="879239" y="3435667"/>
              <a:ext cx="8682510" cy="2772367"/>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86272">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2176776041"/>
                  </p:ext>
                </p:extLst>
              </p:nvPr>
            </p:nvGraphicFramePr>
            <p:xfrm>
              <a:off x="879239" y="3435667"/>
              <a:ext cx="8682510" cy="2772367"/>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86272">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59777" r="-104868" b="-96648"/>
                          </a:stretch>
                        </a:blipFill>
                      </a:tcPr>
                    </a:tc>
                    <a:tc>
                      <a:txBody>
                        <a:bodyPr/>
                        <a:lstStyle/>
                        <a:p>
                          <a:endParaRPr lang="ko-KR"/>
                        </a:p>
                      </a:txBody>
                      <a:tcPr anchor="ctr">
                        <a:blipFill>
                          <a:blip r:embed="rId3"/>
                          <a:stretch>
                            <a:fillRect l="-177973" t="-59777" r="-780" b="-96648"/>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7251" r="-104868" b="-1170"/>
                          </a:stretch>
                        </a:blipFill>
                      </a:tcPr>
                    </a:tc>
                    <a:tc>
                      <a:txBody>
                        <a:bodyPr/>
                        <a:lstStyle/>
                        <a:p>
                          <a:endParaRPr lang="ko-KR"/>
                        </a:p>
                      </a:txBody>
                      <a:tcPr anchor="ctr">
                        <a:blipFill>
                          <a:blip r:embed="rId3"/>
                          <a:stretch>
                            <a:fillRect l="-177973" t="-167251"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338581" y="1762209"/>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338581" y="1762209"/>
                <a:ext cx="7763825" cy="1692771"/>
              </a:xfrm>
              <a:prstGeom prst="rect">
                <a:avLst/>
              </a:prstGeom>
              <a:blipFill>
                <a:blip r:embed="rId4"/>
                <a:stretch>
                  <a:fillRect l="-1257" b="-7194"/>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EAC7630A-9590-4248-B4BC-88B51D0BC983}"/>
              </a:ext>
            </a:extLst>
          </p:cNvPr>
          <p:cNvSpPr txBox="1"/>
          <p:nvPr/>
        </p:nvSpPr>
        <p:spPr>
          <a:xfrm>
            <a:off x="219807" y="765963"/>
            <a:ext cx="458010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24FF0701-8DD2-4384-B9CB-895225A6D969}"/>
              </a:ext>
            </a:extLst>
          </p:cNvPr>
          <p:cNvSpPr txBox="1"/>
          <p:nvPr/>
        </p:nvSpPr>
        <p:spPr>
          <a:xfrm>
            <a:off x="219807" y="1161054"/>
            <a:ext cx="424026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 = b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D4993BB8-EF26-4753-B57E-0AB2D52042BE}"/>
              </a:ext>
            </a:extLst>
          </p:cNvPr>
          <p:cNvSpPr txBox="1"/>
          <p:nvPr/>
        </p:nvSpPr>
        <p:spPr>
          <a:xfrm>
            <a:off x="5380892" y="693046"/>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w0 -=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)*x0</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5DC341B8-FC09-4DF7-99F7-06BD6DBED293}"/>
              </a:ext>
            </a:extLst>
          </p:cNvPr>
          <p:cNvSpPr txBox="1"/>
          <p:nvPr/>
        </p:nvSpPr>
        <p:spPr>
          <a:xfrm>
            <a:off x="5380892" y="1122667"/>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9610705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89428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cancer</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a:t>
            </a:r>
            <a:r>
              <a:rPr kumimoji="0" lang="ko-KR" altLang="en-US" sz="1800" b="1" err="1">
                <a:solidFill>
                  <a:schemeClr val="tx1">
                    <a:lumMod val="75000"/>
                    <a:lumOff val="25000"/>
                  </a:schemeClr>
                </a:solidFill>
                <a:latin typeface="맑은 고딕" pitchFamily="50" charset="-127"/>
                <a:ea typeface="맑은 고딕" pitchFamily="50" charset="-127"/>
              </a:rPr>
              <a:t>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a:t>
            </a:r>
            <a:r>
              <a:rPr kumimoji="0" lang="ko-KR" altLang="en-US" sz="1800" b="1" err="1">
                <a:solidFill>
                  <a:schemeClr val="tx1">
                    <a:lumMod val="75000"/>
                    <a:lumOff val="25000"/>
                  </a:schemeClr>
                </a:solidFill>
                <a:latin typeface="맑은 고딕" pitchFamily="50" charset="-127"/>
                <a:ea typeface="맑은 고딕" pitchFamily="50" charset="-127"/>
              </a:rPr>
              <a:t>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11313738"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forpass</a:t>
            </a:r>
            <a:r>
              <a:rPr lang="ko-KR" altLang="en-US" sz="2000">
                <a:solidFill>
                  <a:schemeClr val="tx1"/>
                </a:solidFill>
                <a:latin typeface="고도 M" panose="02000503000000020004" pitchFamily="2" charset="-127"/>
                <a:ea typeface="고도 M" panose="02000503000000020004" pitchFamily="2" charset="-127"/>
              </a:rPr>
              <a:t>함수의 해당 코드는 </a:t>
            </a:r>
            <a:r>
              <a:rPr lang="en-US" altLang="ko-KR" sz="2000">
                <a:solidFill>
                  <a:schemeClr val="tx1"/>
                </a:solidFill>
                <a:latin typeface="고도 M" panose="02000503000000020004" pitchFamily="2" charset="-127"/>
                <a:ea typeface="고도 M" panose="02000503000000020004" pitchFamily="2" charset="-127"/>
              </a:rPr>
              <a:t>x</a:t>
            </a:r>
            <a:r>
              <a:rPr lang="ko-KR" altLang="en-US" sz="2000">
                <a:solidFill>
                  <a:schemeClr val="tx1"/>
                </a:solidFill>
                <a:latin typeface="고도 M" panose="02000503000000020004" pitchFamily="2" charset="-127"/>
                <a:ea typeface="고도 M" panose="02000503000000020004" pitchFamily="2" charset="-127"/>
              </a:rPr>
              <a:t>가 더이상 하나의 값이 아니라 </a:t>
            </a:r>
            <a:r>
              <a:rPr lang="en-US" altLang="ko-KR" sz="2000">
                <a:solidFill>
                  <a:schemeClr val="tx1"/>
                </a:solidFill>
                <a:latin typeface="고도 M" panose="02000503000000020004" pitchFamily="2" charset="-127"/>
                <a:ea typeface="고도 M" panose="02000503000000020004" pitchFamily="2" charset="-127"/>
              </a:rPr>
              <a:t>30</a:t>
            </a:r>
            <a:r>
              <a:rPr lang="ko-KR" altLang="en-US" sz="20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np.sum(x * self.w) =&gt; x[0]*w[0] + x[1]*w[1] + ... + x[29]*w[29] </a:t>
            </a:r>
            <a:r>
              <a:rPr lang="ko-KR" altLang="en-US" sz="2000">
                <a:solidFill>
                  <a:schemeClr val="tx1"/>
                </a:solidFill>
                <a:latin typeface="고도 M" panose="02000503000000020004" pitchFamily="2" charset="-127"/>
                <a:ea typeface="고도 M" panose="02000503000000020004" pitchFamily="2" charset="-127"/>
              </a:rPr>
              <a:t>로 해석 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 </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D6C99B8-17F5-4F0E-B032-BA92CA28B116}"/>
              </a:ext>
            </a:extLst>
          </p:cNvPr>
          <p:cNvSpPr/>
          <p:nvPr/>
        </p:nvSpPr>
        <p:spPr>
          <a:xfrm>
            <a:off x="402672"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B2D5AD61-9411-4473-924C-6326C5B2C049}"/>
              </a:ext>
            </a:extLst>
          </p:cNvPr>
          <p:cNvSpPr/>
          <p:nvPr/>
        </p:nvSpPr>
        <p:spPr>
          <a:xfrm>
            <a:off x="724251"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6D78124-C0B1-4BE4-B505-417820A0331E}"/>
              </a:ext>
            </a:extLst>
          </p:cNvPr>
          <p:cNvSpPr/>
          <p:nvPr/>
        </p:nvSpPr>
        <p:spPr>
          <a:xfrm>
            <a:off x="1045830"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10362BD8-BD4F-47C4-BE67-F132C980AB30}"/>
              </a:ext>
            </a:extLst>
          </p:cNvPr>
          <p:cNvSpPr/>
          <p:nvPr/>
        </p:nvSpPr>
        <p:spPr>
          <a:xfrm>
            <a:off x="1371236"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E105C63-2CC4-49EF-AEEE-7147BEEF4629}"/>
              </a:ext>
            </a:extLst>
          </p:cNvPr>
          <p:cNvSpPr/>
          <p:nvPr/>
        </p:nvSpPr>
        <p:spPr>
          <a:xfrm>
            <a:off x="1688988"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A7832D55-11F5-4550-8FE1-C69CCF708EFB}"/>
              </a:ext>
            </a:extLst>
          </p:cNvPr>
          <p:cNvSpPr/>
          <p:nvPr/>
        </p:nvSpPr>
        <p:spPr>
          <a:xfrm>
            <a:off x="2010567"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E6028202-0CDB-4992-81AD-9C3C5F79AE13}"/>
              </a:ext>
            </a:extLst>
          </p:cNvPr>
          <p:cNvSpPr/>
          <p:nvPr/>
        </p:nvSpPr>
        <p:spPr>
          <a:xfrm>
            <a:off x="2332146"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92FD705-BFE3-41FA-81DD-0705AC95F22F}"/>
              </a:ext>
            </a:extLst>
          </p:cNvPr>
          <p:cNvSpPr/>
          <p:nvPr/>
        </p:nvSpPr>
        <p:spPr>
          <a:xfrm>
            <a:off x="2653725"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153AC07-BFF8-4369-AEBF-32D8793C84F4}"/>
              </a:ext>
            </a:extLst>
          </p:cNvPr>
          <p:cNvSpPr/>
          <p:nvPr/>
        </p:nvSpPr>
        <p:spPr>
          <a:xfrm>
            <a:off x="2975304"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E74CF47A-97FB-4F6E-8BB0-3CEABB77F78D}"/>
              </a:ext>
            </a:extLst>
          </p:cNvPr>
          <p:cNvSpPr/>
          <p:nvPr/>
        </p:nvSpPr>
        <p:spPr>
          <a:xfrm>
            <a:off x="3296883"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DB0BFE5-4943-4F82-9A22-4C9E6CC12840}"/>
              </a:ext>
            </a:extLst>
          </p:cNvPr>
          <p:cNvSpPr/>
          <p:nvPr/>
        </p:nvSpPr>
        <p:spPr>
          <a:xfrm>
            <a:off x="3684166"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C8C58976-5AFE-4D3E-AF1B-3ABE1313A63F}"/>
              </a:ext>
            </a:extLst>
          </p:cNvPr>
          <p:cNvSpPr/>
          <p:nvPr/>
        </p:nvSpPr>
        <p:spPr>
          <a:xfrm>
            <a:off x="4005745"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3EB2BC5D-64AE-4511-8918-14F1A5B28B60}"/>
              </a:ext>
            </a:extLst>
          </p:cNvPr>
          <p:cNvSpPr/>
          <p:nvPr/>
        </p:nvSpPr>
        <p:spPr>
          <a:xfrm>
            <a:off x="4327324"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19AADD5E-6D82-40DB-879B-7B2C0D442D88}"/>
              </a:ext>
            </a:extLst>
          </p:cNvPr>
          <p:cNvSpPr/>
          <p:nvPr/>
        </p:nvSpPr>
        <p:spPr>
          <a:xfrm>
            <a:off x="4648903"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82CCFC8-B594-4E4E-B328-279DC078EA79}"/>
              </a:ext>
            </a:extLst>
          </p:cNvPr>
          <p:cNvSpPr/>
          <p:nvPr/>
        </p:nvSpPr>
        <p:spPr>
          <a:xfrm>
            <a:off x="4970482"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684F7F82-CA45-474F-9A49-45C1DBCE1E55}"/>
              </a:ext>
            </a:extLst>
          </p:cNvPr>
          <p:cNvSpPr/>
          <p:nvPr/>
        </p:nvSpPr>
        <p:spPr>
          <a:xfrm>
            <a:off x="5292061"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64E1C736-9DEA-4F27-A4DF-55C1869EDCBA}"/>
              </a:ext>
            </a:extLst>
          </p:cNvPr>
          <p:cNvSpPr/>
          <p:nvPr/>
        </p:nvSpPr>
        <p:spPr>
          <a:xfrm>
            <a:off x="5613640"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7920C82E-C58D-41FC-821E-76D78EF07E60}"/>
              </a:ext>
            </a:extLst>
          </p:cNvPr>
          <p:cNvSpPr/>
          <p:nvPr/>
        </p:nvSpPr>
        <p:spPr>
          <a:xfrm>
            <a:off x="5935219"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5B55B1F-1805-4218-89C4-46ACA11DC19C}"/>
              </a:ext>
            </a:extLst>
          </p:cNvPr>
          <p:cNvSpPr/>
          <p:nvPr/>
        </p:nvSpPr>
        <p:spPr>
          <a:xfrm>
            <a:off x="6256798"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A523C5F-AC2B-4FC5-9E1E-585CA85E53DA}"/>
              </a:ext>
            </a:extLst>
          </p:cNvPr>
          <p:cNvSpPr/>
          <p:nvPr/>
        </p:nvSpPr>
        <p:spPr>
          <a:xfrm>
            <a:off x="6578377"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1F00143B-47E8-4538-AB5D-05F3A9116DC1}"/>
              </a:ext>
            </a:extLst>
          </p:cNvPr>
          <p:cNvSpPr/>
          <p:nvPr/>
        </p:nvSpPr>
        <p:spPr>
          <a:xfrm>
            <a:off x="6965660"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1061C36-0604-47A1-96C3-738C21D103E4}"/>
              </a:ext>
            </a:extLst>
          </p:cNvPr>
          <p:cNvSpPr/>
          <p:nvPr/>
        </p:nvSpPr>
        <p:spPr>
          <a:xfrm>
            <a:off x="7287239"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E2283C9-8684-42F1-8DAB-FDD5B864D165}"/>
              </a:ext>
            </a:extLst>
          </p:cNvPr>
          <p:cNvSpPr/>
          <p:nvPr/>
        </p:nvSpPr>
        <p:spPr>
          <a:xfrm>
            <a:off x="7608818"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5234E96-16B9-42ED-B249-DFE21A8DB7EF}"/>
              </a:ext>
            </a:extLst>
          </p:cNvPr>
          <p:cNvSpPr/>
          <p:nvPr/>
        </p:nvSpPr>
        <p:spPr>
          <a:xfrm>
            <a:off x="7930397"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17E553F-66E7-4EA2-B6AB-7BB7A9923E46}"/>
              </a:ext>
            </a:extLst>
          </p:cNvPr>
          <p:cNvSpPr/>
          <p:nvPr/>
        </p:nvSpPr>
        <p:spPr>
          <a:xfrm>
            <a:off x="8251976"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8E72763F-F990-4BF8-882C-AFBD99F07154}"/>
              </a:ext>
            </a:extLst>
          </p:cNvPr>
          <p:cNvSpPr/>
          <p:nvPr/>
        </p:nvSpPr>
        <p:spPr>
          <a:xfrm>
            <a:off x="8573555"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A4E68FC-9F48-4C76-9D2A-A6485398A921}"/>
              </a:ext>
            </a:extLst>
          </p:cNvPr>
          <p:cNvSpPr/>
          <p:nvPr/>
        </p:nvSpPr>
        <p:spPr>
          <a:xfrm>
            <a:off x="8895134"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935AF59-CA11-4DBB-8C17-9B907363F86F}"/>
              </a:ext>
            </a:extLst>
          </p:cNvPr>
          <p:cNvSpPr/>
          <p:nvPr/>
        </p:nvSpPr>
        <p:spPr>
          <a:xfrm>
            <a:off x="9216713"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6F8060-C3AE-40E5-AE76-7B69A8263DCD}"/>
              </a:ext>
            </a:extLst>
          </p:cNvPr>
          <p:cNvSpPr/>
          <p:nvPr/>
        </p:nvSpPr>
        <p:spPr>
          <a:xfrm>
            <a:off x="9538292"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375D141-514E-4AD8-B917-E41EE574562C}"/>
              </a:ext>
            </a:extLst>
          </p:cNvPr>
          <p:cNvSpPr/>
          <p:nvPr/>
        </p:nvSpPr>
        <p:spPr>
          <a:xfrm>
            <a:off x="9859871"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062F97AB-76C7-4C13-8E14-F86BB2DF184F}"/>
              </a:ext>
            </a:extLst>
          </p:cNvPr>
          <p:cNvSpPr/>
          <p:nvPr/>
        </p:nvSpPr>
        <p:spPr>
          <a:xfrm>
            <a:off x="402672"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3BC5824-CBD5-49F7-9D92-843C3005B35C}"/>
              </a:ext>
            </a:extLst>
          </p:cNvPr>
          <p:cNvSpPr/>
          <p:nvPr/>
        </p:nvSpPr>
        <p:spPr>
          <a:xfrm>
            <a:off x="724251"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F148EB8-3A0D-4F87-83EF-2C3EB0478039}"/>
              </a:ext>
            </a:extLst>
          </p:cNvPr>
          <p:cNvSpPr/>
          <p:nvPr/>
        </p:nvSpPr>
        <p:spPr>
          <a:xfrm>
            <a:off x="1045830"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43215D91-6BB5-4CFF-8BEF-B09E52442D08}"/>
              </a:ext>
            </a:extLst>
          </p:cNvPr>
          <p:cNvSpPr/>
          <p:nvPr/>
        </p:nvSpPr>
        <p:spPr>
          <a:xfrm>
            <a:off x="1367409"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F62B61F-B60E-4C5A-B050-88E708A708B7}"/>
              </a:ext>
            </a:extLst>
          </p:cNvPr>
          <p:cNvSpPr/>
          <p:nvPr/>
        </p:nvSpPr>
        <p:spPr>
          <a:xfrm>
            <a:off x="1688988"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A5D2B20-B63B-47F6-B0C3-12B487BD7913}"/>
              </a:ext>
            </a:extLst>
          </p:cNvPr>
          <p:cNvSpPr/>
          <p:nvPr/>
        </p:nvSpPr>
        <p:spPr>
          <a:xfrm>
            <a:off x="2010567"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7074B8-F61E-457B-A77D-973233680606}"/>
              </a:ext>
            </a:extLst>
          </p:cNvPr>
          <p:cNvSpPr/>
          <p:nvPr/>
        </p:nvSpPr>
        <p:spPr>
          <a:xfrm>
            <a:off x="2332146"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8E560F40-ACF1-45D3-A761-D7545003BCA3}"/>
              </a:ext>
            </a:extLst>
          </p:cNvPr>
          <p:cNvSpPr/>
          <p:nvPr/>
        </p:nvSpPr>
        <p:spPr>
          <a:xfrm>
            <a:off x="2653725"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30E6D9B-342F-4FC3-B757-911C3706B329}"/>
              </a:ext>
            </a:extLst>
          </p:cNvPr>
          <p:cNvSpPr/>
          <p:nvPr/>
        </p:nvSpPr>
        <p:spPr>
          <a:xfrm>
            <a:off x="2975304"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221F817-4010-448B-9C64-E6B86E6EB015}"/>
              </a:ext>
            </a:extLst>
          </p:cNvPr>
          <p:cNvSpPr/>
          <p:nvPr/>
        </p:nvSpPr>
        <p:spPr>
          <a:xfrm>
            <a:off x="3296883"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A84E5E49-1B6A-4767-8267-C633FA014A52}"/>
              </a:ext>
            </a:extLst>
          </p:cNvPr>
          <p:cNvSpPr/>
          <p:nvPr/>
        </p:nvSpPr>
        <p:spPr>
          <a:xfrm>
            <a:off x="3684166"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FFD0350-94EA-4914-9861-708BF4CF3D27}"/>
              </a:ext>
            </a:extLst>
          </p:cNvPr>
          <p:cNvSpPr/>
          <p:nvPr/>
        </p:nvSpPr>
        <p:spPr>
          <a:xfrm>
            <a:off x="4005745"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4536CE6-D15B-4DD0-A80E-554B630B1510}"/>
              </a:ext>
            </a:extLst>
          </p:cNvPr>
          <p:cNvSpPr/>
          <p:nvPr/>
        </p:nvSpPr>
        <p:spPr>
          <a:xfrm>
            <a:off x="4327324"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E9512CA4-B601-4E52-9613-48F1DFE02711}"/>
              </a:ext>
            </a:extLst>
          </p:cNvPr>
          <p:cNvSpPr/>
          <p:nvPr/>
        </p:nvSpPr>
        <p:spPr>
          <a:xfrm>
            <a:off x="4648903"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BA0F55B-5EF7-47BB-9BF0-7CFE4BD86BD9}"/>
              </a:ext>
            </a:extLst>
          </p:cNvPr>
          <p:cNvSpPr/>
          <p:nvPr/>
        </p:nvSpPr>
        <p:spPr>
          <a:xfrm>
            <a:off x="4970482"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7847D2BD-65C1-4B5D-87E1-2F2AB884CFEC}"/>
              </a:ext>
            </a:extLst>
          </p:cNvPr>
          <p:cNvSpPr/>
          <p:nvPr/>
        </p:nvSpPr>
        <p:spPr>
          <a:xfrm>
            <a:off x="5292061"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B5DC3B5-772B-4057-A5DE-B63081DD3F1C}"/>
              </a:ext>
            </a:extLst>
          </p:cNvPr>
          <p:cNvSpPr/>
          <p:nvPr/>
        </p:nvSpPr>
        <p:spPr>
          <a:xfrm>
            <a:off x="5613640"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64C194E-57B8-4E7C-8E06-FE3A90FA2F44}"/>
              </a:ext>
            </a:extLst>
          </p:cNvPr>
          <p:cNvSpPr/>
          <p:nvPr/>
        </p:nvSpPr>
        <p:spPr>
          <a:xfrm>
            <a:off x="5935219"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0BC538A-98DF-4995-B0EF-763106FDD47E}"/>
              </a:ext>
            </a:extLst>
          </p:cNvPr>
          <p:cNvSpPr/>
          <p:nvPr/>
        </p:nvSpPr>
        <p:spPr>
          <a:xfrm>
            <a:off x="6256798"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7A9DDBD-0F1E-4712-A54D-E912534A0540}"/>
              </a:ext>
            </a:extLst>
          </p:cNvPr>
          <p:cNvSpPr/>
          <p:nvPr/>
        </p:nvSpPr>
        <p:spPr>
          <a:xfrm>
            <a:off x="6578377"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4B4D3B29-7EBD-433A-BAD2-F063B0F30F54}"/>
              </a:ext>
            </a:extLst>
          </p:cNvPr>
          <p:cNvSpPr/>
          <p:nvPr/>
        </p:nvSpPr>
        <p:spPr>
          <a:xfrm>
            <a:off x="6965660"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462BFE-C837-4FAD-96F6-9F581567DB81}"/>
              </a:ext>
            </a:extLst>
          </p:cNvPr>
          <p:cNvSpPr/>
          <p:nvPr/>
        </p:nvSpPr>
        <p:spPr>
          <a:xfrm>
            <a:off x="7287239"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A4AEE80-50C7-409F-80EF-B051732B2B24}"/>
              </a:ext>
            </a:extLst>
          </p:cNvPr>
          <p:cNvSpPr/>
          <p:nvPr/>
        </p:nvSpPr>
        <p:spPr>
          <a:xfrm>
            <a:off x="7608818"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168F9D1B-2B75-4B2B-8877-C733F53A2A20}"/>
              </a:ext>
            </a:extLst>
          </p:cNvPr>
          <p:cNvSpPr/>
          <p:nvPr/>
        </p:nvSpPr>
        <p:spPr>
          <a:xfrm>
            <a:off x="7930397"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D229172-2971-46BE-B779-F5056FA4A760}"/>
              </a:ext>
            </a:extLst>
          </p:cNvPr>
          <p:cNvSpPr/>
          <p:nvPr/>
        </p:nvSpPr>
        <p:spPr>
          <a:xfrm>
            <a:off x="8251976"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D9A3087-C3DD-49C3-8391-0E862EFFA9AB}"/>
              </a:ext>
            </a:extLst>
          </p:cNvPr>
          <p:cNvSpPr/>
          <p:nvPr/>
        </p:nvSpPr>
        <p:spPr>
          <a:xfrm>
            <a:off x="8573555"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48D3769-E824-40AA-B58D-1F9E30658EE5}"/>
              </a:ext>
            </a:extLst>
          </p:cNvPr>
          <p:cNvSpPr/>
          <p:nvPr/>
        </p:nvSpPr>
        <p:spPr>
          <a:xfrm>
            <a:off x="8895134"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5454663-CB77-4E1C-81BC-7A24541D0743}"/>
              </a:ext>
            </a:extLst>
          </p:cNvPr>
          <p:cNvSpPr/>
          <p:nvPr/>
        </p:nvSpPr>
        <p:spPr>
          <a:xfrm>
            <a:off x="9216713"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6A463ED-BE0F-4663-8F0B-943CCA7FD875}"/>
              </a:ext>
            </a:extLst>
          </p:cNvPr>
          <p:cNvSpPr/>
          <p:nvPr/>
        </p:nvSpPr>
        <p:spPr>
          <a:xfrm>
            <a:off x="9538292"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B258F2B-E80D-4E40-B9F7-CCD7336845EA}"/>
              </a:ext>
            </a:extLst>
          </p:cNvPr>
          <p:cNvSpPr/>
          <p:nvPr/>
        </p:nvSpPr>
        <p:spPr>
          <a:xfrm>
            <a:off x="9859871"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79BAF37-4129-440D-82C4-E66274542A20}"/>
              </a:ext>
            </a:extLst>
          </p:cNvPr>
          <p:cNvSpPr/>
          <p:nvPr/>
        </p:nvSpPr>
        <p:spPr>
          <a:xfrm>
            <a:off x="352983" y="5980878"/>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EF82E9F-8ACC-4C21-9CC2-C84F05508078}"/>
              </a:ext>
            </a:extLst>
          </p:cNvPr>
          <p:cNvSpPr/>
          <p:nvPr/>
        </p:nvSpPr>
        <p:spPr>
          <a:xfrm>
            <a:off x="352983" y="6316438"/>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18F580ED-0CDF-4109-9AAE-F8AA576377AE}"/>
              </a:ext>
            </a:extLst>
          </p:cNvPr>
          <p:cNvSpPr txBox="1"/>
          <p:nvPr/>
        </p:nvSpPr>
        <p:spPr>
          <a:xfrm>
            <a:off x="134224" y="679508"/>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90AE41F3-A506-4E69-B336-AE085C2462CE}"/>
              </a:ext>
            </a:extLst>
          </p:cNvPr>
          <p:cNvSpPr txBox="1"/>
          <p:nvPr/>
        </p:nvSpPr>
        <p:spPr>
          <a:xfrm>
            <a:off x="-76890" y="5854773"/>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직사각형 65">
            <a:extLst>
              <a:ext uri="{FF2B5EF4-FFF2-40B4-BE49-F238E27FC236}">
                <a16:creationId xmlns:a16="http://schemas.microsoft.com/office/drawing/2014/main" id="{46D6B857-4DC8-4A53-A29B-52FDAB275947}"/>
              </a:ext>
            </a:extLst>
          </p:cNvPr>
          <p:cNvSpPr/>
          <p:nvPr/>
        </p:nvSpPr>
        <p:spPr>
          <a:xfrm>
            <a:off x="357261"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55262A0-CA1A-49B5-92CB-F3E7045D61EC}"/>
              </a:ext>
            </a:extLst>
          </p:cNvPr>
          <p:cNvSpPr/>
          <p:nvPr/>
        </p:nvSpPr>
        <p:spPr>
          <a:xfrm>
            <a:off x="678840"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AFB0E156-697B-40EA-B001-BECE8C32DA02}"/>
              </a:ext>
            </a:extLst>
          </p:cNvPr>
          <p:cNvSpPr/>
          <p:nvPr/>
        </p:nvSpPr>
        <p:spPr>
          <a:xfrm>
            <a:off x="1028335"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0E1F5FCB-96F4-4F4F-AA63-F09B94EB41BD}"/>
              </a:ext>
            </a:extLst>
          </p:cNvPr>
          <p:cNvSpPr/>
          <p:nvPr/>
        </p:nvSpPr>
        <p:spPr>
          <a:xfrm>
            <a:off x="1357274"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6C9ECF9-3662-4640-B972-F0685683B72A}"/>
              </a:ext>
            </a:extLst>
          </p:cNvPr>
          <p:cNvSpPr/>
          <p:nvPr/>
        </p:nvSpPr>
        <p:spPr>
          <a:xfrm>
            <a:off x="1643577"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88BB1AB7-F4EA-4050-8312-0059B6A64A7B}"/>
              </a:ext>
            </a:extLst>
          </p:cNvPr>
          <p:cNvSpPr/>
          <p:nvPr/>
        </p:nvSpPr>
        <p:spPr>
          <a:xfrm>
            <a:off x="1965156"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B74A218-F1C9-402C-84D4-533E76439E44}"/>
              </a:ext>
            </a:extLst>
          </p:cNvPr>
          <p:cNvSpPr/>
          <p:nvPr/>
        </p:nvSpPr>
        <p:spPr>
          <a:xfrm>
            <a:off x="2286735"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6CC658-8483-4671-A12A-F2D7F8870D4B}"/>
              </a:ext>
            </a:extLst>
          </p:cNvPr>
          <p:cNvSpPr/>
          <p:nvPr/>
        </p:nvSpPr>
        <p:spPr>
          <a:xfrm>
            <a:off x="2608314"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A2F40C-2806-402C-8310-A88466C2FCD5}"/>
              </a:ext>
            </a:extLst>
          </p:cNvPr>
          <p:cNvSpPr/>
          <p:nvPr/>
        </p:nvSpPr>
        <p:spPr>
          <a:xfrm>
            <a:off x="2929893"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EDC8D79-3858-43D2-A2B9-AC442FF687A3}"/>
              </a:ext>
            </a:extLst>
          </p:cNvPr>
          <p:cNvSpPr/>
          <p:nvPr/>
        </p:nvSpPr>
        <p:spPr>
          <a:xfrm>
            <a:off x="3251472"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37AC420-BDC3-417D-BCEF-B4B93338EF76}"/>
              </a:ext>
            </a:extLst>
          </p:cNvPr>
          <p:cNvSpPr/>
          <p:nvPr/>
        </p:nvSpPr>
        <p:spPr>
          <a:xfrm>
            <a:off x="3638755"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BBA8F7A-2013-4AA9-892E-182E0F6667F3}"/>
              </a:ext>
            </a:extLst>
          </p:cNvPr>
          <p:cNvSpPr/>
          <p:nvPr/>
        </p:nvSpPr>
        <p:spPr>
          <a:xfrm>
            <a:off x="3960334"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37070BA-9FA0-4CC1-B229-783DCD30546E}"/>
              </a:ext>
            </a:extLst>
          </p:cNvPr>
          <p:cNvSpPr/>
          <p:nvPr/>
        </p:nvSpPr>
        <p:spPr>
          <a:xfrm>
            <a:off x="4281913"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B46A7EC-82C4-45A2-B70A-925CA70D1609}"/>
              </a:ext>
            </a:extLst>
          </p:cNvPr>
          <p:cNvSpPr/>
          <p:nvPr/>
        </p:nvSpPr>
        <p:spPr>
          <a:xfrm>
            <a:off x="4603492"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3E6708C5-EC2D-48E4-BD79-83FF4709883D}"/>
              </a:ext>
            </a:extLst>
          </p:cNvPr>
          <p:cNvSpPr/>
          <p:nvPr/>
        </p:nvSpPr>
        <p:spPr>
          <a:xfrm>
            <a:off x="4925071"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D59003AC-4085-4188-B1BC-399D0294BEEB}"/>
              </a:ext>
            </a:extLst>
          </p:cNvPr>
          <p:cNvSpPr/>
          <p:nvPr/>
        </p:nvSpPr>
        <p:spPr>
          <a:xfrm>
            <a:off x="5246650"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D5B4F9C-841B-4E83-A731-AD077BE3DF24}"/>
              </a:ext>
            </a:extLst>
          </p:cNvPr>
          <p:cNvSpPr/>
          <p:nvPr/>
        </p:nvSpPr>
        <p:spPr>
          <a:xfrm>
            <a:off x="5568229"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3DF4A67-13C0-49C4-AD00-7C93B39BC841}"/>
              </a:ext>
            </a:extLst>
          </p:cNvPr>
          <p:cNvSpPr/>
          <p:nvPr/>
        </p:nvSpPr>
        <p:spPr>
          <a:xfrm>
            <a:off x="5889808"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93EE684-77C2-4EE9-8D1A-5B614F98549B}"/>
              </a:ext>
            </a:extLst>
          </p:cNvPr>
          <p:cNvSpPr/>
          <p:nvPr/>
        </p:nvSpPr>
        <p:spPr>
          <a:xfrm>
            <a:off x="6211387"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E122CEB-0252-49D0-9CC7-F0684B0D0F00}"/>
              </a:ext>
            </a:extLst>
          </p:cNvPr>
          <p:cNvSpPr/>
          <p:nvPr/>
        </p:nvSpPr>
        <p:spPr>
          <a:xfrm>
            <a:off x="6532966"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A545E05-8FA1-4FB5-9320-784D4D40ECBE}"/>
              </a:ext>
            </a:extLst>
          </p:cNvPr>
          <p:cNvSpPr/>
          <p:nvPr/>
        </p:nvSpPr>
        <p:spPr>
          <a:xfrm>
            <a:off x="6920249"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0ED833D-986F-46AC-AFE5-C51DFA28FDEF}"/>
              </a:ext>
            </a:extLst>
          </p:cNvPr>
          <p:cNvSpPr/>
          <p:nvPr/>
        </p:nvSpPr>
        <p:spPr>
          <a:xfrm>
            <a:off x="7241828"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D248A22-9E60-4BA1-B04C-170B7D37CB01}"/>
              </a:ext>
            </a:extLst>
          </p:cNvPr>
          <p:cNvSpPr/>
          <p:nvPr/>
        </p:nvSpPr>
        <p:spPr>
          <a:xfrm>
            <a:off x="7563407"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171B3880-C5B8-4B16-A0F8-D843F1F1F137}"/>
              </a:ext>
            </a:extLst>
          </p:cNvPr>
          <p:cNvSpPr/>
          <p:nvPr/>
        </p:nvSpPr>
        <p:spPr>
          <a:xfrm>
            <a:off x="7884986"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B0F68EF-679F-44FF-AAFB-9001146CBC22}"/>
              </a:ext>
            </a:extLst>
          </p:cNvPr>
          <p:cNvSpPr/>
          <p:nvPr/>
        </p:nvSpPr>
        <p:spPr>
          <a:xfrm>
            <a:off x="8206565"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88D5A2AB-5702-4AC2-944C-DB63936FCBE0}"/>
              </a:ext>
            </a:extLst>
          </p:cNvPr>
          <p:cNvSpPr/>
          <p:nvPr/>
        </p:nvSpPr>
        <p:spPr>
          <a:xfrm>
            <a:off x="8528144"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045D5471-D7A2-4F2E-B745-C714DC04BCDE}"/>
              </a:ext>
            </a:extLst>
          </p:cNvPr>
          <p:cNvSpPr/>
          <p:nvPr/>
        </p:nvSpPr>
        <p:spPr>
          <a:xfrm>
            <a:off x="8849723"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5C611BC-F4AA-4CB5-ACA5-2CE818E0368C}"/>
              </a:ext>
            </a:extLst>
          </p:cNvPr>
          <p:cNvSpPr/>
          <p:nvPr/>
        </p:nvSpPr>
        <p:spPr>
          <a:xfrm>
            <a:off x="9171302"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5AE07BA-8E31-4934-8AF4-EFABF5F0869F}"/>
              </a:ext>
            </a:extLst>
          </p:cNvPr>
          <p:cNvSpPr/>
          <p:nvPr/>
        </p:nvSpPr>
        <p:spPr>
          <a:xfrm>
            <a:off x="9492881"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5A39862F-5F12-4384-B99B-9EA02B74DF6B}"/>
              </a:ext>
            </a:extLst>
          </p:cNvPr>
          <p:cNvSpPr/>
          <p:nvPr/>
        </p:nvSpPr>
        <p:spPr>
          <a:xfrm>
            <a:off x="9814460"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ED3EC9CE-AD68-4322-8E10-884AB5F2550D}"/>
              </a:ext>
            </a:extLst>
          </p:cNvPr>
          <p:cNvSpPr txBox="1"/>
          <p:nvPr/>
        </p:nvSpPr>
        <p:spPr>
          <a:xfrm>
            <a:off x="-65287" y="4331709"/>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7" name="TextBox 96">
            <a:extLst>
              <a:ext uri="{FF2B5EF4-FFF2-40B4-BE49-F238E27FC236}">
                <a16:creationId xmlns:a16="http://schemas.microsoft.com/office/drawing/2014/main" id="{E6750A25-0E06-4A01-B50B-6BD3B861BF49}"/>
              </a:ext>
            </a:extLst>
          </p:cNvPr>
          <p:cNvSpPr txBox="1"/>
          <p:nvPr/>
        </p:nvSpPr>
        <p:spPr>
          <a:xfrm>
            <a:off x="892031" y="1701774"/>
            <a:ext cx="3877408" cy="2308324"/>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for x_i, y_i  in zip(x, y) :</a:t>
            </a:r>
          </a:p>
          <a:p>
            <a:pPr algn="l"/>
            <a:r>
              <a:rPr lang="en-US" altLang="ko-KR" sz="2400">
                <a:solidFill>
                  <a:schemeClr val="tx1"/>
                </a:solidFill>
                <a:latin typeface="고도 M" panose="02000503000000020004" pitchFamily="2" charset="-127"/>
                <a:ea typeface="고도 M" panose="02000503000000020004" pitchFamily="2" charset="-127"/>
              </a:rPr>
              <a:t>      z = np.sum(x_i*w)+b</a:t>
            </a:r>
          </a:p>
          <a:p>
            <a:pPr algn="l"/>
            <a:r>
              <a:rPr lang="en-US" altLang="ko-KR" sz="2400">
                <a:solidFill>
                  <a:schemeClr val="tx1"/>
                </a:solidFill>
                <a:latin typeface="고도 M" panose="02000503000000020004" pitchFamily="2" charset="-127"/>
                <a:ea typeface="고도 M" panose="02000503000000020004" pitchFamily="2" charset="-127"/>
              </a:rPr>
              <a:t>      a = activate(z)</a:t>
            </a:r>
          </a:p>
          <a:p>
            <a:pPr algn="l"/>
            <a:r>
              <a:rPr lang="en-US" altLang="ko-KR" sz="2400">
                <a:solidFill>
                  <a:schemeClr val="tx1"/>
                </a:solidFill>
                <a:latin typeface="고도 M" panose="02000503000000020004" pitchFamily="2" charset="-127"/>
                <a:ea typeface="고도 M" panose="02000503000000020004" pitchFamily="2" charset="-127"/>
              </a:rPr>
              <a:t>      err = ( a - y_i )</a:t>
            </a:r>
          </a:p>
          <a:p>
            <a:pPr algn="l"/>
            <a:r>
              <a:rPr lang="en-US" altLang="ko-KR" sz="2400">
                <a:solidFill>
                  <a:schemeClr val="tx1"/>
                </a:solidFill>
                <a:latin typeface="고도 M" panose="02000503000000020004" pitchFamily="2" charset="-127"/>
                <a:ea typeface="고도 M" panose="02000503000000020004" pitchFamily="2" charset="-127"/>
              </a:rPr>
              <a:t>      w_grad = err * x_i</a:t>
            </a:r>
          </a:p>
          <a:p>
            <a:pPr algn="l"/>
            <a:r>
              <a:rPr lang="en-US" altLang="ko-KR" sz="2400">
                <a:solidFill>
                  <a:schemeClr val="tx1"/>
                </a:solidFill>
                <a:latin typeface="고도 M" panose="02000503000000020004" pitchFamily="2" charset="-127"/>
                <a:ea typeface="고도 M" panose="02000503000000020004" pitchFamily="2" charset="-127"/>
              </a:rPr>
              <a:t>      w = w - rate*w_grad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직사각형 97">
            <a:extLst>
              <a:ext uri="{FF2B5EF4-FFF2-40B4-BE49-F238E27FC236}">
                <a16:creationId xmlns:a16="http://schemas.microsoft.com/office/drawing/2014/main" id="{483504E4-861E-4D7C-982B-23F3E1B2BC17}"/>
              </a:ext>
            </a:extLst>
          </p:cNvPr>
          <p:cNvSpPr/>
          <p:nvPr/>
        </p:nvSpPr>
        <p:spPr>
          <a:xfrm>
            <a:off x="339002"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E07094D9-8B5A-4592-B7DE-17467BD137D1}"/>
              </a:ext>
            </a:extLst>
          </p:cNvPr>
          <p:cNvSpPr/>
          <p:nvPr/>
        </p:nvSpPr>
        <p:spPr>
          <a:xfrm>
            <a:off x="660581"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CE61F21-BFD2-450A-8ADD-3E70699E55FE}"/>
              </a:ext>
            </a:extLst>
          </p:cNvPr>
          <p:cNvSpPr/>
          <p:nvPr/>
        </p:nvSpPr>
        <p:spPr>
          <a:xfrm>
            <a:off x="982160"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30010ADF-8473-4239-A6D1-7D40145719D9}"/>
              </a:ext>
            </a:extLst>
          </p:cNvPr>
          <p:cNvSpPr/>
          <p:nvPr/>
        </p:nvSpPr>
        <p:spPr>
          <a:xfrm>
            <a:off x="1307566"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3B9BF8E-1067-42B3-983E-5D7E3E5F9DA4}"/>
              </a:ext>
            </a:extLst>
          </p:cNvPr>
          <p:cNvSpPr/>
          <p:nvPr/>
        </p:nvSpPr>
        <p:spPr>
          <a:xfrm>
            <a:off x="1625318"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7ACF1CC2-E36A-4331-8CF2-F87667F68D2C}"/>
              </a:ext>
            </a:extLst>
          </p:cNvPr>
          <p:cNvSpPr/>
          <p:nvPr/>
        </p:nvSpPr>
        <p:spPr>
          <a:xfrm>
            <a:off x="1946897"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E00C5FB-B8B0-44CA-98CC-499B20BE407F}"/>
              </a:ext>
            </a:extLst>
          </p:cNvPr>
          <p:cNvSpPr/>
          <p:nvPr/>
        </p:nvSpPr>
        <p:spPr>
          <a:xfrm>
            <a:off x="2268476"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BA472CB-689B-4147-A411-8C69BFD2AB5E}"/>
              </a:ext>
            </a:extLst>
          </p:cNvPr>
          <p:cNvSpPr/>
          <p:nvPr/>
        </p:nvSpPr>
        <p:spPr>
          <a:xfrm>
            <a:off x="2590055"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4A9F212-6DE8-4846-8D62-F367D983D91F}"/>
              </a:ext>
            </a:extLst>
          </p:cNvPr>
          <p:cNvSpPr/>
          <p:nvPr/>
        </p:nvSpPr>
        <p:spPr>
          <a:xfrm>
            <a:off x="2911634"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40985C4-00CF-447E-A996-CCA234BE6A1A}"/>
              </a:ext>
            </a:extLst>
          </p:cNvPr>
          <p:cNvSpPr/>
          <p:nvPr/>
        </p:nvSpPr>
        <p:spPr>
          <a:xfrm>
            <a:off x="3233213"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6AA30F72-6243-4BFF-9B13-787ABBD0B25C}"/>
              </a:ext>
            </a:extLst>
          </p:cNvPr>
          <p:cNvSpPr/>
          <p:nvPr/>
        </p:nvSpPr>
        <p:spPr>
          <a:xfrm>
            <a:off x="3620496"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6B0C96D7-E442-4D2C-9E38-87888EA77F07}"/>
              </a:ext>
            </a:extLst>
          </p:cNvPr>
          <p:cNvSpPr/>
          <p:nvPr/>
        </p:nvSpPr>
        <p:spPr>
          <a:xfrm>
            <a:off x="3942075"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5D9C38A-5F8D-47F1-8054-9CF60D2692E3}"/>
              </a:ext>
            </a:extLst>
          </p:cNvPr>
          <p:cNvSpPr/>
          <p:nvPr/>
        </p:nvSpPr>
        <p:spPr>
          <a:xfrm>
            <a:off x="4263654"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F726E516-7183-4240-8953-56667A9F28DB}"/>
              </a:ext>
            </a:extLst>
          </p:cNvPr>
          <p:cNvSpPr/>
          <p:nvPr/>
        </p:nvSpPr>
        <p:spPr>
          <a:xfrm>
            <a:off x="4585233"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E476E8A-3101-47A0-AC0B-2CF91641E5E8}"/>
              </a:ext>
            </a:extLst>
          </p:cNvPr>
          <p:cNvSpPr/>
          <p:nvPr/>
        </p:nvSpPr>
        <p:spPr>
          <a:xfrm>
            <a:off x="4906812"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B411CD8-CFE7-4765-8329-D65AC3A32824}"/>
              </a:ext>
            </a:extLst>
          </p:cNvPr>
          <p:cNvSpPr/>
          <p:nvPr/>
        </p:nvSpPr>
        <p:spPr>
          <a:xfrm>
            <a:off x="5228391"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6FA80385-C696-4CFC-BA64-8776B82CAFE3}"/>
              </a:ext>
            </a:extLst>
          </p:cNvPr>
          <p:cNvSpPr/>
          <p:nvPr/>
        </p:nvSpPr>
        <p:spPr>
          <a:xfrm>
            <a:off x="5549970"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9D82331-5355-4631-AAD4-57FCD40614E0}"/>
              </a:ext>
            </a:extLst>
          </p:cNvPr>
          <p:cNvSpPr/>
          <p:nvPr/>
        </p:nvSpPr>
        <p:spPr>
          <a:xfrm>
            <a:off x="5871549"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690C6634-BC08-44FC-9DFA-A9E23A760CCB}"/>
              </a:ext>
            </a:extLst>
          </p:cNvPr>
          <p:cNvSpPr/>
          <p:nvPr/>
        </p:nvSpPr>
        <p:spPr>
          <a:xfrm>
            <a:off x="6193128"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FFC01510-73A1-4C62-B1FF-0C589F531ABC}"/>
              </a:ext>
            </a:extLst>
          </p:cNvPr>
          <p:cNvSpPr/>
          <p:nvPr/>
        </p:nvSpPr>
        <p:spPr>
          <a:xfrm>
            <a:off x="6514707"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DBEEB83-7F75-495B-B710-5ECBB6C14B3E}"/>
              </a:ext>
            </a:extLst>
          </p:cNvPr>
          <p:cNvSpPr/>
          <p:nvPr/>
        </p:nvSpPr>
        <p:spPr>
          <a:xfrm>
            <a:off x="6901990"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1332B2A-197C-4748-859C-2164E9AF665F}"/>
              </a:ext>
            </a:extLst>
          </p:cNvPr>
          <p:cNvSpPr/>
          <p:nvPr/>
        </p:nvSpPr>
        <p:spPr>
          <a:xfrm>
            <a:off x="7223569"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0F7125F-67E9-4395-A252-31ECFE992E0F}"/>
              </a:ext>
            </a:extLst>
          </p:cNvPr>
          <p:cNvSpPr/>
          <p:nvPr/>
        </p:nvSpPr>
        <p:spPr>
          <a:xfrm>
            <a:off x="7545148"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9A73D6E-2153-4A1D-8F92-7A14B8634B82}"/>
              </a:ext>
            </a:extLst>
          </p:cNvPr>
          <p:cNvSpPr/>
          <p:nvPr/>
        </p:nvSpPr>
        <p:spPr>
          <a:xfrm>
            <a:off x="7866727"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DE8C0AA0-47AA-4035-AD37-1E93924DAD4C}"/>
              </a:ext>
            </a:extLst>
          </p:cNvPr>
          <p:cNvSpPr/>
          <p:nvPr/>
        </p:nvSpPr>
        <p:spPr>
          <a:xfrm>
            <a:off x="8188306"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2BEA0A8-0EFF-4DCB-9ABF-99F63B644783}"/>
              </a:ext>
            </a:extLst>
          </p:cNvPr>
          <p:cNvSpPr/>
          <p:nvPr/>
        </p:nvSpPr>
        <p:spPr>
          <a:xfrm>
            <a:off x="8509885"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9FD6873-6AF1-4FFC-B720-F42BDBA8CC00}"/>
              </a:ext>
            </a:extLst>
          </p:cNvPr>
          <p:cNvSpPr/>
          <p:nvPr/>
        </p:nvSpPr>
        <p:spPr>
          <a:xfrm>
            <a:off x="8831464"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932C6EC-C46C-408B-B358-991FA3B34393}"/>
              </a:ext>
            </a:extLst>
          </p:cNvPr>
          <p:cNvSpPr/>
          <p:nvPr/>
        </p:nvSpPr>
        <p:spPr>
          <a:xfrm>
            <a:off x="9153043"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72DE86B-A665-4A45-A6B1-C2966C383CD5}"/>
              </a:ext>
            </a:extLst>
          </p:cNvPr>
          <p:cNvSpPr/>
          <p:nvPr/>
        </p:nvSpPr>
        <p:spPr>
          <a:xfrm>
            <a:off x="9474622"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541D3AE1-E7A1-43F3-9CF8-A7FB9BD6FB77}"/>
              </a:ext>
            </a:extLst>
          </p:cNvPr>
          <p:cNvSpPr/>
          <p:nvPr/>
        </p:nvSpPr>
        <p:spPr>
          <a:xfrm>
            <a:off x="9796201"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TextBox 127">
            <a:extLst>
              <a:ext uri="{FF2B5EF4-FFF2-40B4-BE49-F238E27FC236}">
                <a16:creationId xmlns:a16="http://schemas.microsoft.com/office/drawing/2014/main" id="{CF37C84B-96BD-4C6F-8911-91F76265E96D}"/>
              </a:ext>
            </a:extLst>
          </p:cNvPr>
          <p:cNvSpPr txBox="1"/>
          <p:nvPr/>
        </p:nvSpPr>
        <p:spPr>
          <a:xfrm>
            <a:off x="-273878" y="3865659"/>
            <a:ext cx="58541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x_i</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9" name="직사각형 128">
            <a:extLst>
              <a:ext uri="{FF2B5EF4-FFF2-40B4-BE49-F238E27FC236}">
                <a16:creationId xmlns:a16="http://schemas.microsoft.com/office/drawing/2014/main" id="{C2452076-4FA7-4129-ABB3-A10B3617EF81}"/>
              </a:ext>
            </a:extLst>
          </p:cNvPr>
          <p:cNvSpPr/>
          <p:nvPr/>
        </p:nvSpPr>
        <p:spPr>
          <a:xfrm>
            <a:off x="1724612" y="6148658"/>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0" name="TextBox 129">
            <a:extLst>
              <a:ext uri="{FF2B5EF4-FFF2-40B4-BE49-F238E27FC236}">
                <a16:creationId xmlns:a16="http://schemas.microsoft.com/office/drawing/2014/main" id="{0EFDD004-6392-4EC2-9628-C8BFE1736CE2}"/>
              </a:ext>
            </a:extLst>
          </p:cNvPr>
          <p:cNvSpPr txBox="1"/>
          <p:nvPr/>
        </p:nvSpPr>
        <p:spPr>
          <a:xfrm>
            <a:off x="1114346" y="6085605"/>
            <a:ext cx="58862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y_i</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31" name="직사각형 130">
            <a:extLst>
              <a:ext uri="{FF2B5EF4-FFF2-40B4-BE49-F238E27FC236}">
                <a16:creationId xmlns:a16="http://schemas.microsoft.com/office/drawing/2014/main" id="{25D2617E-56A7-4EF3-AF10-25BCA2A137CC}"/>
              </a:ext>
            </a:extLst>
          </p:cNvPr>
          <p:cNvSpPr/>
          <p:nvPr/>
        </p:nvSpPr>
        <p:spPr>
          <a:xfrm>
            <a:off x="310715" y="4835858"/>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01EC2B-6C7C-48CA-AFD6-C22BB2D41DD2}"/>
              </a:ext>
            </a:extLst>
          </p:cNvPr>
          <p:cNvSpPr/>
          <p:nvPr/>
        </p:nvSpPr>
        <p:spPr>
          <a:xfrm>
            <a:off x="674562"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AB703F8-8039-4B22-B519-A07FEAA45DB1}"/>
              </a:ext>
            </a:extLst>
          </p:cNvPr>
          <p:cNvSpPr/>
          <p:nvPr/>
        </p:nvSpPr>
        <p:spPr>
          <a:xfrm>
            <a:off x="996141"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52ABD60-208F-4AF9-AA23-E2F6846AB073}"/>
              </a:ext>
            </a:extLst>
          </p:cNvPr>
          <p:cNvSpPr/>
          <p:nvPr/>
        </p:nvSpPr>
        <p:spPr>
          <a:xfrm>
            <a:off x="1321547"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E35407B-D4D1-4A70-902F-A642C6193862}"/>
              </a:ext>
            </a:extLst>
          </p:cNvPr>
          <p:cNvSpPr/>
          <p:nvPr/>
        </p:nvSpPr>
        <p:spPr>
          <a:xfrm>
            <a:off x="1639299"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9166A18-612B-432A-8069-36E84FEC7ACD}"/>
              </a:ext>
            </a:extLst>
          </p:cNvPr>
          <p:cNvSpPr/>
          <p:nvPr/>
        </p:nvSpPr>
        <p:spPr>
          <a:xfrm>
            <a:off x="1960878"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03C7590A-D8C0-4B4E-86D1-BF6963A1691C}"/>
              </a:ext>
            </a:extLst>
          </p:cNvPr>
          <p:cNvSpPr/>
          <p:nvPr/>
        </p:nvSpPr>
        <p:spPr>
          <a:xfrm>
            <a:off x="2282457"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E269341D-F710-4E77-9459-BC587C85ACC9}"/>
              </a:ext>
            </a:extLst>
          </p:cNvPr>
          <p:cNvSpPr/>
          <p:nvPr/>
        </p:nvSpPr>
        <p:spPr>
          <a:xfrm>
            <a:off x="2604036"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3799B6D0-D8FF-4767-A9B9-086B960BB57F}"/>
              </a:ext>
            </a:extLst>
          </p:cNvPr>
          <p:cNvSpPr/>
          <p:nvPr/>
        </p:nvSpPr>
        <p:spPr>
          <a:xfrm>
            <a:off x="2925615"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AC6FBC2-83F2-4F56-BF15-F5D465800892}"/>
              </a:ext>
            </a:extLst>
          </p:cNvPr>
          <p:cNvSpPr/>
          <p:nvPr/>
        </p:nvSpPr>
        <p:spPr>
          <a:xfrm>
            <a:off x="3247194"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0B24BE88-3F4B-45C7-97CC-DA14F2709774}"/>
              </a:ext>
            </a:extLst>
          </p:cNvPr>
          <p:cNvSpPr/>
          <p:nvPr/>
        </p:nvSpPr>
        <p:spPr>
          <a:xfrm>
            <a:off x="3634477"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72CA718-0B78-4340-AE07-589909B1B800}"/>
              </a:ext>
            </a:extLst>
          </p:cNvPr>
          <p:cNvSpPr/>
          <p:nvPr/>
        </p:nvSpPr>
        <p:spPr>
          <a:xfrm>
            <a:off x="3956056"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E2BC293-7FB9-4F1B-A5E6-EF7F54D47B23}"/>
              </a:ext>
            </a:extLst>
          </p:cNvPr>
          <p:cNvSpPr/>
          <p:nvPr/>
        </p:nvSpPr>
        <p:spPr>
          <a:xfrm>
            <a:off x="4277635"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C40337D-BF7D-48DB-9217-41A529C9E71C}"/>
              </a:ext>
            </a:extLst>
          </p:cNvPr>
          <p:cNvSpPr/>
          <p:nvPr/>
        </p:nvSpPr>
        <p:spPr>
          <a:xfrm>
            <a:off x="4599214"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22FB52-5E63-435E-A3BC-DBC7C2D2EC4D}"/>
              </a:ext>
            </a:extLst>
          </p:cNvPr>
          <p:cNvSpPr/>
          <p:nvPr/>
        </p:nvSpPr>
        <p:spPr>
          <a:xfrm>
            <a:off x="4920793"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8B833F73-A91E-41A4-A182-D8CF0947B4E4}"/>
              </a:ext>
            </a:extLst>
          </p:cNvPr>
          <p:cNvSpPr/>
          <p:nvPr/>
        </p:nvSpPr>
        <p:spPr>
          <a:xfrm>
            <a:off x="5242372"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F744BAA2-A07F-4361-B144-FF1B47F71D12}"/>
              </a:ext>
            </a:extLst>
          </p:cNvPr>
          <p:cNvSpPr/>
          <p:nvPr/>
        </p:nvSpPr>
        <p:spPr>
          <a:xfrm>
            <a:off x="5563951"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962CB44A-0838-4284-9B23-44E0300FCCDB}"/>
              </a:ext>
            </a:extLst>
          </p:cNvPr>
          <p:cNvSpPr/>
          <p:nvPr/>
        </p:nvSpPr>
        <p:spPr>
          <a:xfrm>
            <a:off x="5885530"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304438A9-E058-49E5-8463-FCD4B7389AD9}"/>
              </a:ext>
            </a:extLst>
          </p:cNvPr>
          <p:cNvSpPr/>
          <p:nvPr/>
        </p:nvSpPr>
        <p:spPr>
          <a:xfrm>
            <a:off x="6207109"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B2A9DD70-6132-436B-B7C0-591BB8AB2EA6}"/>
              </a:ext>
            </a:extLst>
          </p:cNvPr>
          <p:cNvSpPr/>
          <p:nvPr/>
        </p:nvSpPr>
        <p:spPr>
          <a:xfrm>
            <a:off x="6528688"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082AAE18-D617-44FA-ADAC-E7B2CD55E182}"/>
              </a:ext>
            </a:extLst>
          </p:cNvPr>
          <p:cNvSpPr/>
          <p:nvPr/>
        </p:nvSpPr>
        <p:spPr>
          <a:xfrm>
            <a:off x="6915971"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DF61D51F-B862-4DC6-8495-46FB4BECDE14}"/>
              </a:ext>
            </a:extLst>
          </p:cNvPr>
          <p:cNvSpPr/>
          <p:nvPr/>
        </p:nvSpPr>
        <p:spPr>
          <a:xfrm>
            <a:off x="7237550"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AF375C75-34D5-4679-8C29-5D0227BEF958}"/>
              </a:ext>
            </a:extLst>
          </p:cNvPr>
          <p:cNvSpPr/>
          <p:nvPr/>
        </p:nvSpPr>
        <p:spPr>
          <a:xfrm>
            <a:off x="7559129"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8DE4AB0-743A-40BA-8F2E-7188C62A7135}"/>
              </a:ext>
            </a:extLst>
          </p:cNvPr>
          <p:cNvSpPr/>
          <p:nvPr/>
        </p:nvSpPr>
        <p:spPr>
          <a:xfrm>
            <a:off x="7880708"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384DAC2A-7057-406A-A2C9-F68083060A79}"/>
              </a:ext>
            </a:extLst>
          </p:cNvPr>
          <p:cNvSpPr/>
          <p:nvPr/>
        </p:nvSpPr>
        <p:spPr>
          <a:xfrm>
            <a:off x="8202287"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39C02468-8FF3-41A5-91F7-7D6261DE9776}"/>
              </a:ext>
            </a:extLst>
          </p:cNvPr>
          <p:cNvSpPr/>
          <p:nvPr/>
        </p:nvSpPr>
        <p:spPr>
          <a:xfrm>
            <a:off x="8523866"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B9CD7BC1-959D-4A41-B564-A495EC7AD7B8}"/>
              </a:ext>
            </a:extLst>
          </p:cNvPr>
          <p:cNvSpPr/>
          <p:nvPr/>
        </p:nvSpPr>
        <p:spPr>
          <a:xfrm>
            <a:off x="8845445"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0F6C8F5-247D-4CC5-B3BC-C5CBBFF24DEC}"/>
              </a:ext>
            </a:extLst>
          </p:cNvPr>
          <p:cNvSpPr/>
          <p:nvPr/>
        </p:nvSpPr>
        <p:spPr>
          <a:xfrm>
            <a:off x="9167024"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9BB23235-DF9A-4FB0-8B10-6D7B79AAE160}"/>
              </a:ext>
            </a:extLst>
          </p:cNvPr>
          <p:cNvSpPr/>
          <p:nvPr/>
        </p:nvSpPr>
        <p:spPr>
          <a:xfrm>
            <a:off x="9488603"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9329054-279A-4CBD-9DFF-9FBF4CA294C6}"/>
              </a:ext>
            </a:extLst>
          </p:cNvPr>
          <p:cNvSpPr/>
          <p:nvPr/>
        </p:nvSpPr>
        <p:spPr>
          <a:xfrm>
            <a:off x="9810182"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A9E006F1-923A-46D8-B320-E6ADD5CE8022}"/>
              </a:ext>
            </a:extLst>
          </p:cNvPr>
          <p:cNvSpPr txBox="1"/>
          <p:nvPr/>
        </p:nvSpPr>
        <p:spPr>
          <a:xfrm>
            <a:off x="-948754" y="4772806"/>
            <a:ext cx="12526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w_grad</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367733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E6750A25-0E06-4A01-B50B-6BD3B861BF49}"/>
              </a:ext>
            </a:extLst>
          </p:cNvPr>
          <p:cNvSpPr txBox="1"/>
          <p:nvPr/>
        </p:nvSpPr>
        <p:spPr>
          <a:xfrm>
            <a:off x="590027" y="1080989"/>
            <a:ext cx="2967992"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np.array([1,2,3])</a:t>
            </a:r>
          </a:p>
          <a:p>
            <a:pPr algn="l"/>
            <a:r>
              <a:rPr lang="en-US" altLang="ko-KR" sz="2400">
                <a:solidFill>
                  <a:schemeClr val="tx1"/>
                </a:solidFill>
                <a:latin typeface="고도 M" panose="02000503000000020004" pitchFamily="2" charset="-127"/>
                <a:ea typeface="고도 M" panose="02000503000000020004" pitchFamily="2" charset="-127"/>
              </a:rPr>
              <a:t>b = 10</a:t>
            </a:r>
          </a:p>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2" name="직사각형 161">
            <a:extLst>
              <a:ext uri="{FF2B5EF4-FFF2-40B4-BE49-F238E27FC236}">
                <a16:creationId xmlns:a16="http://schemas.microsoft.com/office/drawing/2014/main" id="{64B5EE8D-B42D-4048-BDFC-44DBA53563A2}"/>
              </a:ext>
            </a:extLst>
          </p:cNvPr>
          <p:cNvSpPr/>
          <p:nvPr/>
        </p:nvSpPr>
        <p:spPr>
          <a:xfrm>
            <a:off x="614339"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F317D4-2B30-4B8F-8168-0E5F663FB36D}"/>
              </a:ext>
            </a:extLst>
          </p:cNvPr>
          <p:cNvSpPr/>
          <p:nvPr/>
        </p:nvSpPr>
        <p:spPr>
          <a:xfrm>
            <a:off x="1208015"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1C34A5C-6DAF-4C05-96E0-C7211D307880}"/>
              </a:ext>
            </a:extLst>
          </p:cNvPr>
          <p:cNvSpPr/>
          <p:nvPr/>
        </p:nvSpPr>
        <p:spPr>
          <a:xfrm>
            <a:off x="1801691"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65" name="TextBox 164">
            <a:extLst>
              <a:ext uri="{FF2B5EF4-FFF2-40B4-BE49-F238E27FC236}">
                <a16:creationId xmlns:a16="http://schemas.microsoft.com/office/drawing/2014/main" id="{C8AD7181-8155-4889-9F95-8421EB39A7AE}"/>
              </a:ext>
            </a:extLst>
          </p:cNvPr>
          <p:cNvSpPr txBox="1"/>
          <p:nvPr/>
        </p:nvSpPr>
        <p:spPr>
          <a:xfrm>
            <a:off x="141812"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6" name="TextBox 165">
            <a:extLst>
              <a:ext uri="{FF2B5EF4-FFF2-40B4-BE49-F238E27FC236}">
                <a16:creationId xmlns:a16="http://schemas.microsoft.com/office/drawing/2014/main" id="{00AF524F-BB2F-4077-928F-A9D35D0B4B22}"/>
              </a:ext>
            </a:extLst>
          </p:cNvPr>
          <p:cNvSpPr txBox="1"/>
          <p:nvPr/>
        </p:nvSpPr>
        <p:spPr>
          <a:xfrm>
            <a:off x="141812" y="3932224"/>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7" name="직사각형 166">
            <a:extLst>
              <a:ext uri="{FF2B5EF4-FFF2-40B4-BE49-F238E27FC236}">
                <a16:creationId xmlns:a16="http://schemas.microsoft.com/office/drawing/2014/main" id="{13DD62AC-A3FA-478F-922B-86DE0AA95736}"/>
              </a:ext>
            </a:extLst>
          </p:cNvPr>
          <p:cNvSpPr/>
          <p:nvPr/>
        </p:nvSpPr>
        <p:spPr>
          <a:xfrm>
            <a:off x="614339"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558F1601-D643-4DF5-95DC-015AAA3D536B}"/>
              </a:ext>
            </a:extLst>
          </p:cNvPr>
          <p:cNvSpPr/>
          <p:nvPr/>
        </p:nvSpPr>
        <p:spPr>
          <a:xfrm>
            <a:off x="3617598"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84963B61-7988-48E1-92DA-CD2D835568A5}"/>
              </a:ext>
            </a:extLst>
          </p:cNvPr>
          <p:cNvSpPr/>
          <p:nvPr/>
        </p:nvSpPr>
        <p:spPr>
          <a:xfrm>
            <a:off x="4211274"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9AF8835-5A9F-4B29-923A-2DDC95566461}"/>
              </a:ext>
            </a:extLst>
          </p:cNvPr>
          <p:cNvSpPr/>
          <p:nvPr/>
        </p:nvSpPr>
        <p:spPr>
          <a:xfrm>
            <a:off x="4804950"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71" name="TextBox 170">
            <a:extLst>
              <a:ext uri="{FF2B5EF4-FFF2-40B4-BE49-F238E27FC236}">
                <a16:creationId xmlns:a16="http://schemas.microsoft.com/office/drawing/2014/main" id="{7EFB3AD1-4E81-48EF-9727-8CCFDF0E9D16}"/>
              </a:ext>
            </a:extLst>
          </p:cNvPr>
          <p:cNvSpPr txBox="1"/>
          <p:nvPr/>
        </p:nvSpPr>
        <p:spPr>
          <a:xfrm>
            <a:off x="3145071"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2" name="TextBox 171">
            <a:extLst>
              <a:ext uri="{FF2B5EF4-FFF2-40B4-BE49-F238E27FC236}">
                <a16:creationId xmlns:a16="http://schemas.microsoft.com/office/drawing/2014/main" id="{4C1A01CF-B07D-4335-8143-E8B03688CFAD}"/>
              </a:ext>
            </a:extLst>
          </p:cNvPr>
          <p:cNvSpPr txBox="1"/>
          <p:nvPr/>
        </p:nvSpPr>
        <p:spPr>
          <a:xfrm>
            <a:off x="3145071" y="3932224"/>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3" name="직사각형 172">
            <a:extLst>
              <a:ext uri="{FF2B5EF4-FFF2-40B4-BE49-F238E27FC236}">
                <a16:creationId xmlns:a16="http://schemas.microsoft.com/office/drawing/2014/main" id="{B0BEE30F-EB33-4AB3-90FB-D9368A8C5270}"/>
              </a:ext>
            </a:extLst>
          </p:cNvPr>
          <p:cNvSpPr/>
          <p:nvPr/>
        </p:nvSpPr>
        <p:spPr>
          <a:xfrm>
            <a:off x="3617598"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BCCBC336-9124-4225-9E43-D8FE90ACC376}"/>
              </a:ext>
            </a:extLst>
          </p:cNvPr>
          <p:cNvSpPr/>
          <p:nvPr/>
        </p:nvSpPr>
        <p:spPr>
          <a:xfrm>
            <a:off x="4211274"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85D68E62-E188-470E-AF82-ED8DFF357C28}"/>
              </a:ext>
            </a:extLst>
          </p:cNvPr>
          <p:cNvSpPr/>
          <p:nvPr/>
        </p:nvSpPr>
        <p:spPr>
          <a:xfrm>
            <a:off x="4804950"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077E04B4-E3AC-4687-BC27-E48451185356}"/>
              </a:ext>
            </a:extLst>
          </p:cNvPr>
          <p:cNvSpPr/>
          <p:nvPr/>
        </p:nvSpPr>
        <p:spPr>
          <a:xfrm>
            <a:off x="3634377" y="487289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11</a:t>
            </a:r>
            <a:endParaRPr lang="ko-KR" altLang="en-US" sz="28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867E7CBB-C62C-4E98-8737-E7E7B59A986F}"/>
              </a:ext>
            </a:extLst>
          </p:cNvPr>
          <p:cNvSpPr/>
          <p:nvPr/>
        </p:nvSpPr>
        <p:spPr>
          <a:xfrm>
            <a:off x="4228053" y="487289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12</a:t>
            </a:r>
            <a:endParaRPr lang="ko-KR" altLang="en-US" sz="28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8429853E-DE16-4403-94E5-6AED7D9D553E}"/>
              </a:ext>
            </a:extLst>
          </p:cNvPr>
          <p:cNvSpPr/>
          <p:nvPr/>
        </p:nvSpPr>
        <p:spPr>
          <a:xfrm>
            <a:off x="4821729" y="487289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13</a:t>
            </a:r>
            <a:endParaRPr lang="ko-KR" altLang="en-US" sz="2800">
              <a:solidFill>
                <a:schemeClr val="tx1"/>
              </a:solidFill>
              <a:latin typeface="Consolas" panose="020B0609020204030204" pitchFamily="49" charset="0"/>
            </a:endParaRPr>
          </a:p>
        </p:txBody>
      </p:sp>
      <p:sp>
        <p:nvSpPr>
          <p:cNvPr id="179" name="TextBox 178">
            <a:extLst>
              <a:ext uri="{FF2B5EF4-FFF2-40B4-BE49-F238E27FC236}">
                <a16:creationId xmlns:a16="http://schemas.microsoft.com/office/drawing/2014/main" id="{53965E13-3A68-4FA7-9755-73600BDEA44C}"/>
              </a:ext>
            </a:extLst>
          </p:cNvPr>
          <p:cNvSpPr txBox="1"/>
          <p:nvPr/>
        </p:nvSpPr>
        <p:spPr>
          <a:xfrm>
            <a:off x="2877880" y="4897228"/>
            <a:ext cx="879131"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181317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E6750A25-0E06-4A01-B50B-6BD3B861BF49}"/>
              </a:ext>
            </a:extLst>
          </p:cNvPr>
          <p:cNvSpPr txBox="1"/>
          <p:nvPr/>
        </p:nvSpPr>
        <p:spPr>
          <a:xfrm>
            <a:off x="590027" y="1080989"/>
            <a:ext cx="3009157" cy="1569660"/>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np.array([[1,2],</a:t>
            </a:r>
          </a:p>
          <a:p>
            <a:pPr algn="l"/>
            <a:r>
              <a:rPr lang="en-US" altLang="ko-KR" sz="2400">
                <a:solidFill>
                  <a:schemeClr val="tx1"/>
                </a:solidFill>
                <a:latin typeface="고도 M" panose="02000503000000020004" pitchFamily="2" charset="-127"/>
                <a:ea typeface="고도 M" panose="02000503000000020004" pitchFamily="2" charset="-127"/>
              </a:rPr>
              <a:t>                     [3,4]])</a:t>
            </a:r>
          </a:p>
          <a:p>
            <a:pPr algn="l"/>
            <a:r>
              <a:rPr lang="en-US" altLang="ko-KR" sz="2400">
                <a:solidFill>
                  <a:schemeClr val="tx1"/>
                </a:solidFill>
                <a:latin typeface="고도 M" panose="02000503000000020004" pitchFamily="2" charset="-127"/>
                <a:ea typeface="고도 M" panose="02000503000000020004" pitchFamily="2" charset="-127"/>
              </a:rPr>
              <a:t>b = 10</a:t>
            </a:r>
          </a:p>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2" name="직사각형 161">
            <a:extLst>
              <a:ext uri="{FF2B5EF4-FFF2-40B4-BE49-F238E27FC236}">
                <a16:creationId xmlns:a16="http://schemas.microsoft.com/office/drawing/2014/main" id="{64B5EE8D-B42D-4048-BDFC-44DBA53563A2}"/>
              </a:ext>
            </a:extLst>
          </p:cNvPr>
          <p:cNvSpPr/>
          <p:nvPr/>
        </p:nvSpPr>
        <p:spPr>
          <a:xfrm>
            <a:off x="614339"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F317D4-2B30-4B8F-8168-0E5F663FB36D}"/>
              </a:ext>
            </a:extLst>
          </p:cNvPr>
          <p:cNvSpPr/>
          <p:nvPr/>
        </p:nvSpPr>
        <p:spPr>
          <a:xfrm>
            <a:off x="1208015"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1C34A5C-6DAF-4C05-96E0-C7211D307880}"/>
              </a:ext>
            </a:extLst>
          </p:cNvPr>
          <p:cNvSpPr/>
          <p:nvPr/>
        </p:nvSpPr>
        <p:spPr>
          <a:xfrm>
            <a:off x="614339" y="362699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65" name="TextBox 164">
            <a:extLst>
              <a:ext uri="{FF2B5EF4-FFF2-40B4-BE49-F238E27FC236}">
                <a16:creationId xmlns:a16="http://schemas.microsoft.com/office/drawing/2014/main" id="{C8AD7181-8155-4889-9F95-8421EB39A7AE}"/>
              </a:ext>
            </a:extLst>
          </p:cNvPr>
          <p:cNvSpPr txBox="1"/>
          <p:nvPr/>
        </p:nvSpPr>
        <p:spPr>
          <a:xfrm>
            <a:off x="141812"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6" name="TextBox 165">
            <a:extLst>
              <a:ext uri="{FF2B5EF4-FFF2-40B4-BE49-F238E27FC236}">
                <a16:creationId xmlns:a16="http://schemas.microsoft.com/office/drawing/2014/main" id="{00AF524F-BB2F-4077-928F-A9D35D0B4B22}"/>
              </a:ext>
            </a:extLst>
          </p:cNvPr>
          <p:cNvSpPr txBox="1"/>
          <p:nvPr/>
        </p:nvSpPr>
        <p:spPr>
          <a:xfrm>
            <a:off x="117500" y="4831223"/>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7" name="직사각형 166">
            <a:extLst>
              <a:ext uri="{FF2B5EF4-FFF2-40B4-BE49-F238E27FC236}">
                <a16:creationId xmlns:a16="http://schemas.microsoft.com/office/drawing/2014/main" id="{13DD62AC-A3FA-478F-922B-86DE0AA95736}"/>
              </a:ext>
            </a:extLst>
          </p:cNvPr>
          <p:cNvSpPr/>
          <p:nvPr/>
        </p:nvSpPr>
        <p:spPr>
          <a:xfrm>
            <a:off x="590027" y="476521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1" name="TextBox 170">
            <a:extLst>
              <a:ext uri="{FF2B5EF4-FFF2-40B4-BE49-F238E27FC236}">
                <a16:creationId xmlns:a16="http://schemas.microsoft.com/office/drawing/2014/main" id="{7EFB3AD1-4E81-48EF-9727-8CCFDF0E9D16}"/>
              </a:ext>
            </a:extLst>
          </p:cNvPr>
          <p:cNvSpPr txBox="1"/>
          <p:nvPr/>
        </p:nvSpPr>
        <p:spPr>
          <a:xfrm>
            <a:off x="3145071"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2" name="TextBox 171">
            <a:extLst>
              <a:ext uri="{FF2B5EF4-FFF2-40B4-BE49-F238E27FC236}">
                <a16:creationId xmlns:a16="http://schemas.microsoft.com/office/drawing/2014/main" id="{4C1A01CF-B07D-4335-8143-E8B03688CFAD}"/>
              </a:ext>
            </a:extLst>
          </p:cNvPr>
          <p:cNvSpPr txBox="1"/>
          <p:nvPr/>
        </p:nvSpPr>
        <p:spPr>
          <a:xfrm>
            <a:off x="3145071" y="3932224"/>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3" name="직사각형 172">
            <a:extLst>
              <a:ext uri="{FF2B5EF4-FFF2-40B4-BE49-F238E27FC236}">
                <a16:creationId xmlns:a16="http://schemas.microsoft.com/office/drawing/2014/main" id="{B0BEE30F-EB33-4AB3-90FB-D9368A8C5270}"/>
              </a:ext>
            </a:extLst>
          </p:cNvPr>
          <p:cNvSpPr/>
          <p:nvPr/>
        </p:nvSpPr>
        <p:spPr>
          <a:xfrm>
            <a:off x="3617598"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BCCBC336-9124-4225-9E43-D8FE90ACC376}"/>
              </a:ext>
            </a:extLst>
          </p:cNvPr>
          <p:cNvSpPr/>
          <p:nvPr/>
        </p:nvSpPr>
        <p:spPr>
          <a:xfrm>
            <a:off x="4211274"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85D68E62-E188-470E-AF82-ED8DFF357C28}"/>
              </a:ext>
            </a:extLst>
          </p:cNvPr>
          <p:cNvSpPr/>
          <p:nvPr/>
        </p:nvSpPr>
        <p:spPr>
          <a:xfrm>
            <a:off x="3611772" y="446837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9" name="TextBox 178">
            <a:extLst>
              <a:ext uri="{FF2B5EF4-FFF2-40B4-BE49-F238E27FC236}">
                <a16:creationId xmlns:a16="http://schemas.microsoft.com/office/drawing/2014/main" id="{53965E13-3A68-4FA7-9755-73600BDEA44C}"/>
              </a:ext>
            </a:extLst>
          </p:cNvPr>
          <p:cNvSpPr txBox="1"/>
          <p:nvPr/>
        </p:nvSpPr>
        <p:spPr>
          <a:xfrm>
            <a:off x="2878734" y="5694182"/>
            <a:ext cx="879131"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4B680936-9DC4-418D-B907-1A271461B292}"/>
              </a:ext>
            </a:extLst>
          </p:cNvPr>
          <p:cNvSpPr/>
          <p:nvPr/>
        </p:nvSpPr>
        <p:spPr>
          <a:xfrm>
            <a:off x="1208015" y="362790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18BABB4F-97E5-4F47-93B0-96045BB4FC47}"/>
              </a:ext>
            </a:extLst>
          </p:cNvPr>
          <p:cNvSpPr/>
          <p:nvPr/>
        </p:nvSpPr>
        <p:spPr>
          <a:xfrm>
            <a:off x="3635231" y="249804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8F7BFDF-2DB5-4BEA-BFDF-BFBB8DE1C839}"/>
              </a:ext>
            </a:extLst>
          </p:cNvPr>
          <p:cNvSpPr/>
          <p:nvPr/>
        </p:nvSpPr>
        <p:spPr>
          <a:xfrm>
            <a:off x="4228907" y="249804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4CC51D0-1716-42CB-B8D8-01FF0772DF2C}"/>
              </a:ext>
            </a:extLst>
          </p:cNvPr>
          <p:cNvSpPr/>
          <p:nvPr/>
        </p:nvSpPr>
        <p:spPr>
          <a:xfrm>
            <a:off x="3635231" y="309661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9E8B9B7-ADD7-4BF1-B334-723457D2B11C}"/>
              </a:ext>
            </a:extLst>
          </p:cNvPr>
          <p:cNvSpPr/>
          <p:nvPr/>
        </p:nvSpPr>
        <p:spPr>
          <a:xfrm>
            <a:off x="4228907" y="309752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FA1658D1-4223-4676-BC26-CFEF201A9288}"/>
              </a:ext>
            </a:extLst>
          </p:cNvPr>
          <p:cNvSpPr/>
          <p:nvPr/>
        </p:nvSpPr>
        <p:spPr>
          <a:xfrm>
            <a:off x="4205448" y="4459894"/>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E8A76EB-788D-4A00-BBAF-B281A9DA83AE}"/>
              </a:ext>
            </a:extLst>
          </p:cNvPr>
          <p:cNvSpPr/>
          <p:nvPr/>
        </p:nvSpPr>
        <p:spPr>
          <a:xfrm>
            <a:off x="3611772" y="5358893"/>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11</a:t>
            </a:r>
            <a:endParaRPr lang="ko-KR" altLang="en-US" sz="28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12A1E59C-5C82-473D-AC11-EB8B2A5A401D}"/>
              </a:ext>
            </a:extLst>
          </p:cNvPr>
          <p:cNvSpPr/>
          <p:nvPr/>
        </p:nvSpPr>
        <p:spPr>
          <a:xfrm>
            <a:off x="4205448" y="5358893"/>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12</a:t>
            </a: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C765BDA-C8DD-4398-ADE4-008F80FF6DB0}"/>
              </a:ext>
            </a:extLst>
          </p:cNvPr>
          <p:cNvSpPr/>
          <p:nvPr/>
        </p:nvSpPr>
        <p:spPr>
          <a:xfrm>
            <a:off x="3605946" y="5961054"/>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13</a:t>
            </a:r>
            <a:endParaRPr lang="ko-KR" altLang="en-US" sz="28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630FAF-3E3A-464B-A2C9-8E466BD06352}"/>
              </a:ext>
            </a:extLst>
          </p:cNvPr>
          <p:cNvSpPr/>
          <p:nvPr/>
        </p:nvSpPr>
        <p:spPr>
          <a:xfrm>
            <a:off x="4199622" y="595256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14</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8747613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E6750A25-0E06-4A01-B50B-6BD3B861BF49}"/>
              </a:ext>
            </a:extLst>
          </p:cNvPr>
          <p:cNvSpPr txBox="1"/>
          <p:nvPr/>
        </p:nvSpPr>
        <p:spPr>
          <a:xfrm>
            <a:off x="543808" y="714070"/>
            <a:ext cx="3073790" cy="1938992"/>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np.array([[1,2],</a:t>
            </a:r>
          </a:p>
          <a:p>
            <a:pPr algn="l"/>
            <a:r>
              <a:rPr lang="en-US" altLang="ko-KR" sz="2400">
                <a:solidFill>
                  <a:schemeClr val="tx1"/>
                </a:solidFill>
                <a:latin typeface="고도 M" panose="02000503000000020004" pitchFamily="2" charset="-127"/>
                <a:ea typeface="고도 M" panose="02000503000000020004" pitchFamily="2" charset="-127"/>
              </a:rPr>
              <a:t>                    [3,4]])</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b = np.array([10,20])</a:t>
            </a:r>
          </a:p>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2" name="직사각형 161">
            <a:extLst>
              <a:ext uri="{FF2B5EF4-FFF2-40B4-BE49-F238E27FC236}">
                <a16:creationId xmlns:a16="http://schemas.microsoft.com/office/drawing/2014/main" id="{64B5EE8D-B42D-4048-BDFC-44DBA53563A2}"/>
              </a:ext>
            </a:extLst>
          </p:cNvPr>
          <p:cNvSpPr/>
          <p:nvPr/>
        </p:nvSpPr>
        <p:spPr>
          <a:xfrm>
            <a:off x="614339"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F317D4-2B30-4B8F-8168-0E5F663FB36D}"/>
              </a:ext>
            </a:extLst>
          </p:cNvPr>
          <p:cNvSpPr/>
          <p:nvPr/>
        </p:nvSpPr>
        <p:spPr>
          <a:xfrm>
            <a:off x="1208015"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1C34A5C-6DAF-4C05-96E0-C7211D307880}"/>
              </a:ext>
            </a:extLst>
          </p:cNvPr>
          <p:cNvSpPr/>
          <p:nvPr/>
        </p:nvSpPr>
        <p:spPr>
          <a:xfrm>
            <a:off x="614339" y="362699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65" name="TextBox 164">
            <a:extLst>
              <a:ext uri="{FF2B5EF4-FFF2-40B4-BE49-F238E27FC236}">
                <a16:creationId xmlns:a16="http://schemas.microsoft.com/office/drawing/2014/main" id="{C8AD7181-8155-4889-9F95-8421EB39A7AE}"/>
              </a:ext>
            </a:extLst>
          </p:cNvPr>
          <p:cNvSpPr txBox="1"/>
          <p:nvPr/>
        </p:nvSpPr>
        <p:spPr>
          <a:xfrm>
            <a:off x="141812"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6" name="TextBox 165">
            <a:extLst>
              <a:ext uri="{FF2B5EF4-FFF2-40B4-BE49-F238E27FC236}">
                <a16:creationId xmlns:a16="http://schemas.microsoft.com/office/drawing/2014/main" id="{00AF524F-BB2F-4077-928F-A9D35D0B4B22}"/>
              </a:ext>
            </a:extLst>
          </p:cNvPr>
          <p:cNvSpPr txBox="1"/>
          <p:nvPr/>
        </p:nvSpPr>
        <p:spPr>
          <a:xfrm>
            <a:off x="117500" y="4831223"/>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7" name="직사각형 166">
            <a:extLst>
              <a:ext uri="{FF2B5EF4-FFF2-40B4-BE49-F238E27FC236}">
                <a16:creationId xmlns:a16="http://schemas.microsoft.com/office/drawing/2014/main" id="{13DD62AC-A3FA-478F-922B-86DE0AA95736}"/>
              </a:ext>
            </a:extLst>
          </p:cNvPr>
          <p:cNvSpPr/>
          <p:nvPr/>
        </p:nvSpPr>
        <p:spPr>
          <a:xfrm>
            <a:off x="590027" y="476521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1" name="TextBox 170">
            <a:extLst>
              <a:ext uri="{FF2B5EF4-FFF2-40B4-BE49-F238E27FC236}">
                <a16:creationId xmlns:a16="http://schemas.microsoft.com/office/drawing/2014/main" id="{7EFB3AD1-4E81-48EF-9727-8CCFDF0E9D16}"/>
              </a:ext>
            </a:extLst>
          </p:cNvPr>
          <p:cNvSpPr txBox="1"/>
          <p:nvPr/>
        </p:nvSpPr>
        <p:spPr>
          <a:xfrm>
            <a:off x="3145071"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2" name="TextBox 171">
            <a:extLst>
              <a:ext uri="{FF2B5EF4-FFF2-40B4-BE49-F238E27FC236}">
                <a16:creationId xmlns:a16="http://schemas.microsoft.com/office/drawing/2014/main" id="{4C1A01CF-B07D-4335-8143-E8B03688CFAD}"/>
              </a:ext>
            </a:extLst>
          </p:cNvPr>
          <p:cNvSpPr txBox="1"/>
          <p:nvPr/>
        </p:nvSpPr>
        <p:spPr>
          <a:xfrm>
            <a:off x="3145071" y="3932224"/>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3" name="직사각형 172">
            <a:extLst>
              <a:ext uri="{FF2B5EF4-FFF2-40B4-BE49-F238E27FC236}">
                <a16:creationId xmlns:a16="http://schemas.microsoft.com/office/drawing/2014/main" id="{B0BEE30F-EB33-4AB3-90FB-D9368A8C5270}"/>
              </a:ext>
            </a:extLst>
          </p:cNvPr>
          <p:cNvSpPr/>
          <p:nvPr/>
        </p:nvSpPr>
        <p:spPr>
          <a:xfrm>
            <a:off x="3617598"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BCCBC336-9124-4225-9E43-D8FE90ACC376}"/>
              </a:ext>
            </a:extLst>
          </p:cNvPr>
          <p:cNvSpPr/>
          <p:nvPr/>
        </p:nvSpPr>
        <p:spPr>
          <a:xfrm>
            <a:off x="4211274"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20</a:t>
            </a:r>
            <a:endParaRPr lang="ko-KR" altLang="en-US" sz="28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85D68E62-E188-470E-AF82-ED8DFF357C28}"/>
              </a:ext>
            </a:extLst>
          </p:cNvPr>
          <p:cNvSpPr/>
          <p:nvPr/>
        </p:nvSpPr>
        <p:spPr>
          <a:xfrm>
            <a:off x="3611772" y="446837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9" name="TextBox 178">
            <a:extLst>
              <a:ext uri="{FF2B5EF4-FFF2-40B4-BE49-F238E27FC236}">
                <a16:creationId xmlns:a16="http://schemas.microsoft.com/office/drawing/2014/main" id="{53965E13-3A68-4FA7-9755-73600BDEA44C}"/>
              </a:ext>
            </a:extLst>
          </p:cNvPr>
          <p:cNvSpPr txBox="1"/>
          <p:nvPr/>
        </p:nvSpPr>
        <p:spPr>
          <a:xfrm>
            <a:off x="2878734" y="5694182"/>
            <a:ext cx="879131"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4B680936-9DC4-418D-B907-1A271461B292}"/>
              </a:ext>
            </a:extLst>
          </p:cNvPr>
          <p:cNvSpPr/>
          <p:nvPr/>
        </p:nvSpPr>
        <p:spPr>
          <a:xfrm>
            <a:off x="1208015" y="362790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18BABB4F-97E5-4F47-93B0-96045BB4FC47}"/>
              </a:ext>
            </a:extLst>
          </p:cNvPr>
          <p:cNvSpPr/>
          <p:nvPr/>
        </p:nvSpPr>
        <p:spPr>
          <a:xfrm>
            <a:off x="3635231" y="249804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8F7BFDF-2DB5-4BEA-BFDF-BFBB8DE1C839}"/>
              </a:ext>
            </a:extLst>
          </p:cNvPr>
          <p:cNvSpPr/>
          <p:nvPr/>
        </p:nvSpPr>
        <p:spPr>
          <a:xfrm>
            <a:off x="4228907" y="249804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4CC51D0-1716-42CB-B8D8-01FF0772DF2C}"/>
              </a:ext>
            </a:extLst>
          </p:cNvPr>
          <p:cNvSpPr/>
          <p:nvPr/>
        </p:nvSpPr>
        <p:spPr>
          <a:xfrm>
            <a:off x="3635231" y="309661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9E8B9B7-ADD7-4BF1-B334-723457D2B11C}"/>
              </a:ext>
            </a:extLst>
          </p:cNvPr>
          <p:cNvSpPr/>
          <p:nvPr/>
        </p:nvSpPr>
        <p:spPr>
          <a:xfrm>
            <a:off x="4228907" y="309752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FA1658D1-4223-4676-BC26-CFEF201A9288}"/>
              </a:ext>
            </a:extLst>
          </p:cNvPr>
          <p:cNvSpPr/>
          <p:nvPr/>
        </p:nvSpPr>
        <p:spPr>
          <a:xfrm>
            <a:off x="4205448" y="4459894"/>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20</a:t>
            </a:r>
            <a:endParaRPr lang="ko-KR" altLang="en-US" sz="28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E8A76EB-788D-4A00-BBAF-B281A9DA83AE}"/>
              </a:ext>
            </a:extLst>
          </p:cNvPr>
          <p:cNvSpPr/>
          <p:nvPr/>
        </p:nvSpPr>
        <p:spPr>
          <a:xfrm>
            <a:off x="3611772" y="5358893"/>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11</a:t>
            </a:r>
            <a:endParaRPr lang="ko-KR" altLang="en-US" sz="28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12A1E59C-5C82-473D-AC11-EB8B2A5A401D}"/>
              </a:ext>
            </a:extLst>
          </p:cNvPr>
          <p:cNvSpPr/>
          <p:nvPr/>
        </p:nvSpPr>
        <p:spPr>
          <a:xfrm>
            <a:off x="4205448" y="5358893"/>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22</a:t>
            </a: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C765BDA-C8DD-4398-ADE4-008F80FF6DB0}"/>
              </a:ext>
            </a:extLst>
          </p:cNvPr>
          <p:cNvSpPr/>
          <p:nvPr/>
        </p:nvSpPr>
        <p:spPr>
          <a:xfrm>
            <a:off x="3605946" y="5961054"/>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13</a:t>
            </a:r>
            <a:endParaRPr lang="ko-KR" altLang="en-US" sz="28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630FAF-3E3A-464B-A2C9-8E466BD06352}"/>
              </a:ext>
            </a:extLst>
          </p:cNvPr>
          <p:cNvSpPr/>
          <p:nvPr/>
        </p:nvSpPr>
        <p:spPr>
          <a:xfrm>
            <a:off x="4199622" y="595256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24</a:t>
            </a:r>
            <a:endParaRPr lang="ko-KR" altLang="en-US" sz="2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77296E8-336D-4C51-840A-D8209233C23D}"/>
              </a:ext>
            </a:extLst>
          </p:cNvPr>
          <p:cNvSpPr/>
          <p:nvPr/>
        </p:nvSpPr>
        <p:spPr>
          <a:xfrm>
            <a:off x="1177877" y="476521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9201513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3" name="직사각형 2">
            <a:extLst>
              <a:ext uri="{FF2B5EF4-FFF2-40B4-BE49-F238E27FC236}">
                <a16:creationId xmlns:a16="http://schemas.microsoft.com/office/drawing/2014/main" id="{365E183A-35C3-4858-8C21-5D6E1D940457}"/>
              </a:ext>
            </a:extLst>
          </p:cNvPr>
          <p:cNvSpPr/>
          <p:nvPr/>
        </p:nvSpPr>
        <p:spPr>
          <a:xfrm>
            <a:off x="1608992"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EB29881-92D7-486C-9E88-BBE988EA07AA}"/>
              </a:ext>
            </a:extLst>
          </p:cNvPr>
          <p:cNvSpPr/>
          <p:nvPr/>
        </p:nvSpPr>
        <p:spPr>
          <a:xfrm>
            <a:off x="2224454"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3E10733-D3C6-48D6-959E-D5DA2BD414D8}"/>
              </a:ext>
            </a:extLst>
          </p:cNvPr>
          <p:cNvSpPr/>
          <p:nvPr/>
        </p:nvSpPr>
        <p:spPr>
          <a:xfrm>
            <a:off x="1608992" y="1907931"/>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3F68103-C437-49AB-8F08-A3B4ABC670AF}"/>
              </a:ext>
            </a:extLst>
          </p:cNvPr>
          <p:cNvSpPr/>
          <p:nvPr/>
        </p:nvSpPr>
        <p:spPr>
          <a:xfrm>
            <a:off x="2220678" y="191016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62ED984-91B4-445D-9F1A-8BED8350329F}"/>
              </a:ext>
            </a:extLst>
          </p:cNvPr>
          <p:cNvSpPr txBox="1"/>
          <p:nvPr/>
        </p:nvSpPr>
        <p:spPr>
          <a:xfrm>
            <a:off x="5080817" y="876171"/>
            <a:ext cx="189346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행우선 배열</a:t>
            </a:r>
          </a:p>
        </p:txBody>
      </p:sp>
      <p:sp>
        <p:nvSpPr>
          <p:cNvPr id="32" name="TextBox 31">
            <a:extLst>
              <a:ext uri="{FF2B5EF4-FFF2-40B4-BE49-F238E27FC236}">
                <a16:creationId xmlns:a16="http://schemas.microsoft.com/office/drawing/2014/main" id="{2343F602-DC25-44BD-872C-C909E11AEA07}"/>
              </a:ext>
            </a:extLst>
          </p:cNvPr>
          <p:cNvSpPr txBox="1"/>
          <p:nvPr/>
        </p:nvSpPr>
        <p:spPr>
          <a:xfrm>
            <a:off x="3973260" y="1846329"/>
            <a:ext cx="5282215"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temp = np.array([[1,2],[3,4]])</a:t>
            </a:r>
          </a:p>
          <a:p>
            <a:r>
              <a:rPr lang="en-US" altLang="ko-KR" sz="2400">
                <a:solidFill>
                  <a:schemeClr val="tx1"/>
                </a:solidFill>
                <a:latin typeface="Consolas" panose="020B0609020204030204" pitchFamily="49" charset="0"/>
              </a:rPr>
              <a:t>mean = np.mean(temp, axis=0)</a:t>
            </a:r>
          </a:p>
          <a:p>
            <a:r>
              <a:rPr lang="en-US" altLang="ko-KR" sz="2400">
                <a:solidFill>
                  <a:schemeClr val="tx1"/>
                </a:solidFill>
                <a:latin typeface="Consolas" panose="020B0609020204030204" pitchFamily="49" charset="0"/>
              </a:rPr>
              <a:t>print(mean)</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083CFF5A-A6AF-441A-A656-9B67854C6551}"/>
              </a:ext>
            </a:extLst>
          </p:cNvPr>
          <p:cNvSpPr txBox="1"/>
          <p:nvPr/>
        </p:nvSpPr>
        <p:spPr>
          <a:xfrm>
            <a:off x="1208825" y="13693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7BB8DF96-9E5F-495B-9814-C8FD3138D4E5}"/>
              </a:ext>
            </a:extLst>
          </p:cNvPr>
          <p:cNvSpPr txBox="1"/>
          <p:nvPr/>
        </p:nvSpPr>
        <p:spPr>
          <a:xfrm>
            <a:off x="1185513" y="19848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7E70C0F1-BF3E-4EA6-9DBA-2DDD34744536}"/>
              </a:ext>
            </a:extLst>
          </p:cNvPr>
          <p:cNvSpPr txBox="1"/>
          <p:nvPr/>
        </p:nvSpPr>
        <p:spPr>
          <a:xfrm>
            <a:off x="1739431"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C348B63A-B8DC-4303-AC82-E4EF020A6ADB}"/>
              </a:ext>
            </a:extLst>
          </p:cNvPr>
          <p:cNvSpPr txBox="1"/>
          <p:nvPr/>
        </p:nvSpPr>
        <p:spPr>
          <a:xfrm>
            <a:off x="2354893"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C924FDE-AD83-4FBB-83C7-E23DE0AB32A6}"/>
              </a:ext>
            </a:extLst>
          </p:cNvPr>
          <p:cNvSpPr/>
          <p:nvPr/>
        </p:nvSpPr>
        <p:spPr>
          <a:xfrm>
            <a:off x="1450731" y="1233155"/>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92738A-65E9-4AA7-A7FE-D3ED0EBBACBF}"/>
              </a:ext>
            </a:extLst>
          </p:cNvPr>
          <p:cNvSpPr/>
          <p:nvPr/>
        </p:nvSpPr>
        <p:spPr>
          <a:xfrm>
            <a:off x="1450731" y="1861736"/>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2361438-80CD-4CD0-B345-5F29517D560B}"/>
              </a:ext>
            </a:extLst>
          </p:cNvPr>
          <p:cNvSpPr/>
          <p:nvPr/>
        </p:nvSpPr>
        <p:spPr>
          <a:xfrm>
            <a:off x="1668078"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228349A-49A1-4F4B-A731-28065426C1E9}"/>
              </a:ext>
            </a:extLst>
          </p:cNvPr>
          <p:cNvSpPr/>
          <p:nvPr/>
        </p:nvSpPr>
        <p:spPr>
          <a:xfrm>
            <a:off x="2283540"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85AD791-09CD-4021-841C-F039CCDAD8C9}"/>
              </a:ext>
            </a:extLst>
          </p:cNvPr>
          <p:cNvSpPr/>
          <p:nvPr/>
        </p:nvSpPr>
        <p:spPr>
          <a:xfrm>
            <a:off x="1668078" y="432567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0FD15EE-F935-4404-A620-5A6DB976984E}"/>
              </a:ext>
            </a:extLst>
          </p:cNvPr>
          <p:cNvSpPr/>
          <p:nvPr/>
        </p:nvSpPr>
        <p:spPr>
          <a:xfrm>
            <a:off x="2279764" y="432790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40B52099-19C3-42A5-BEA0-AE353CA30457}"/>
              </a:ext>
            </a:extLst>
          </p:cNvPr>
          <p:cNvSpPr txBox="1"/>
          <p:nvPr/>
        </p:nvSpPr>
        <p:spPr>
          <a:xfrm>
            <a:off x="1267911" y="378711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30ED118E-F648-4350-80D1-B36DB7AF21ED}"/>
              </a:ext>
            </a:extLst>
          </p:cNvPr>
          <p:cNvSpPr txBox="1"/>
          <p:nvPr/>
        </p:nvSpPr>
        <p:spPr>
          <a:xfrm>
            <a:off x="1244599" y="4402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7F6659B3-A433-4816-99AD-C5E543D5D3D2}"/>
              </a:ext>
            </a:extLst>
          </p:cNvPr>
          <p:cNvSpPr txBox="1"/>
          <p:nvPr/>
        </p:nvSpPr>
        <p:spPr>
          <a:xfrm>
            <a:off x="1798517"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26F456BF-E22C-401B-B1D5-91D57C9D8CD9}"/>
              </a:ext>
            </a:extLst>
          </p:cNvPr>
          <p:cNvSpPr txBox="1"/>
          <p:nvPr/>
        </p:nvSpPr>
        <p:spPr>
          <a:xfrm>
            <a:off x="2413979"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2901064-B916-4591-A779-7D41296B51D6}"/>
              </a:ext>
            </a:extLst>
          </p:cNvPr>
          <p:cNvSpPr/>
          <p:nvPr/>
        </p:nvSpPr>
        <p:spPr>
          <a:xfrm>
            <a:off x="1509817"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717E0CE-BB97-417A-8482-F2D1C4E3888C}"/>
              </a:ext>
            </a:extLst>
          </p:cNvPr>
          <p:cNvSpPr/>
          <p:nvPr/>
        </p:nvSpPr>
        <p:spPr>
          <a:xfrm>
            <a:off x="2274971"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00E8D9A-FC56-4F79-B68F-8E66D2C3A9B4}"/>
              </a:ext>
            </a:extLst>
          </p:cNvPr>
          <p:cNvSpPr/>
          <p:nvPr/>
        </p:nvSpPr>
        <p:spPr>
          <a:xfrm>
            <a:off x="1682980"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D71C3CD-87EF-4E5E-89EA-72E902E248C4}"/>
              </a:ext>
            </a:extLst>
          </p:cNvPr>
          <p:cNvSpPr/>
          <p:nvPr/>
        </p:nvSpPr>
        <p:spPr>
          <a:xfrm>
            <a:off x="2298442"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BDF1BDA-8A99-47DC-818D-684C16CBAA6F}"/>
              </a:ext>
            </a:extLst>
          </p:cNvPr>
          <p:cNvSpPr/>
          <p:nvPr/>
        </p:nvSpPr>
        <p:spPr>
          <a:xfrm>
            <a:off x="3243093" y="1300144"/>
            <a:ext cx="758675"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45C5D0-5FD1-4E04-A104-BB421D59BA21}"/>
              </a:ext>
            </a:extLst>
          </p:cNvPr>
          <p:cNvSpPr/>
          <p:nvPr/>
        </p:nvSpPr>
        <p:spPr>
          <a:xfrm>
            <a:off x="4001768" y="1300144"/>
            <a:ext cx="758674"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3.5</a:t>
            </a:r>
            <a:endParaRPr lang="ko-KR" altLang="en-US" sz="2400">
              <a:solidFill>
                <a:schemeClr val="tx1"/>
              </a:solidFill>
              <a:latin typeface="Consolas" panose="020B0609020204030204" pitchFamily="49" charset="0"/>
            </a:endParaRPr>
          </a:p>
        </p:txBody>
      </p:sp>
      <p:grpSp>
        <p:nvGrpSpPr>
          <p:cNvPr id="13" name="그룹 12">
            <a:extLst>
              <a:ext uri="{FF2B5EF4-FFF2-40B4-BE49-F238E27FC236}">
                <a16:creationId xmlns:a16="http://schemas.microsoft.com/office/drawing/2014/main" id="{1C2C0712-0D85-4B2B-8922-F81DE0849BBC}"/>
              </a:ext>
            </a:extLst>
          </p:cNvPr>
          <p:cNvGrpSpPr/>
          <p:nvPr/>
        </p:nvGrpSpPr>
        <p:grpSpPr>
          <a:xfrm>
            <a:off x="4294450" y="3429000"/>
            <a:ext cx="2300260" cy="2300260"/>
            <a:chOff x="4760442" y="3851899"/>
            <a:chExt cx="2300260" cy="2300260"/>
          </a:xfrm>
        </p:grpSpPr>
        <p:sp>
          <p:nvSpPr>
            <p:cNvPr id="9" name="직사각형 8">
              <a:extLst>
                <a:ext uri="{FF2B5EF4-FFF2-40B4-BE49-F238E27FC236}">
                  <a16:creationId xmlns:a16="http://schemas.microsoft.com/office/drawing/2014/main" id="{1EC3522F-33C8-49C1-8879-524ABEFA41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691780BD-2524-4117-805C-EB3D0AF8567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03B88F-9628-46B6-8AC7-226EB770DCB8}"/>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4FEB5C-D84A-4A70-9290-5D2EDB3F2DD0}"/>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4C958ED-20D3-4018-B8E3-086139E9BA3C}"/>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8B9F87E-E514-4B7B-8815-125EDD1B409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CC677D2F-6CB8-4CDB-BB9D-91595C7F2C03}"/>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8DC8AB42-2A85-45D6-9CE4-D96833475DA1}"/>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F248B6B-EC69-4962-B4AF-ADA839387207}"/>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A65009-41E8-4EE2-9C13-562FD9A161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4B896DC-FE17-4D90-BC78-D42D3EC3F2BF}"/>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97ADCD7-7AF9-49CB-98E6-13B81200762C}"/>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E20AE8C-C277-434F-9116-878FD80E5A84}"/>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52DFB3C6-3242-4164-85DA-CC54A9B9E133}"/>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BA7F3B1-B16F-4084-9B08-9460EB549ECA}"/>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18B79E1-00E2-4D49-94DD-60D970662E5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AB1BD91B-3528-425C-9981-478AEBC4B42F}"/>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F01FD23-9375-49F7-ABD8-BF9C88E0710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7939A6F-66B6-4EA6-A771-F792ACE5B466}"/>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B364015-7534-4696-B41F-42D740573328}"/>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975D0EA-5980-4761-BCEB-348F6E65F03B}"/>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48288CF-7D0B-4D96-BE39-99C4254E0565}"/>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15D84B3-9818-4210-84A4-98DAC73F1FD5}"/>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25EB7CA-575C-455C-ACD4-7A3A592B96D5}"/>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2805BFC-923D-4C5B-9FD3-DA6317C16E5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7" name="그룹 76">
            <a:extLst>
              <a:ext uri="{FF2B5EF4-FFF2-40B4-BE49-F238E27FC236}">
                <a16:creationId xmlns:a16="http://schemas.microsoft.com/office/drawing/2014/main" id="{9EE03AC9-841C-4CA1-9DD9-97695F0F1DE7}"/>
              </a:ext>
            </a:extLst>
          </p:cNvPr>
          <p:cNvGrpSpPr/>
          <p:nvPr/>
        </p:nvGrpSpPr>
        <p:grpSpPr>
          <a:xfrm>
            <a:off x="4446850" y="3581400"/>
            <a:ext cx="2300260" cy="2300260"/>
            <a:chOff x="4760442" y="3851899"/>
            <a:chExt cx="2300260" cy="2300260"/>
          </a:xfrm>
        </p:grpSpPr>
        <p:sp>
          <p:nvSpPr>
            <p:cNvPr id="78" name="직사각형 77">
              <a:extLst>
                <a:ext uri="{FF2B5EF4-FFF2-40B4-BE49-F238E27FC236}">
                  <a16:creationId xmlns:a16="http://schemas.microsoft.com/office/drawing/2014/main" id="{E1FA5885-1FC8-42F7-91AE-2C5077A2BB8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CFB4CF6F-BB58-498E-BEA6-0F43A36BECD1}"/>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125A557-67FB-4DCB-9F58-21F6B39A179A}"/>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C54B12AB-7B82-4BAB-89DA-73AE74BD40B1}"/>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6BED7E7-F3A8-4D22-9404-F7419FA7E969}"/>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FA7E4D3-90B3-463E-9CEA-0F3D9836D4BE}"/>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27D74E0-8C15-44DD-A7AF-1B5682E8DFA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FA6259DD-DD43-4D02-82DD-D4893E152CC5}"/>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F119E31-9D66-4334-B260-748FF308407A}"/>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A630D3B-FB86-4FB0-BCB3-94DF75AA810A}"/>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B8132B38-794B-4B1C-B597-CCD48325C232}"/>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1997A1A-9C1B-4A8F-B373-30F1B988560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671D09A-6478-4576-A2D3-45D0546E656A}"/>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68952A3-83E1-4B62-BD7C-F110A6BA6F8A}"/>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A47517A1-A1ED-4467-AB9A-50F5F515C987}"/>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A64F4-8C8C-4612-82F3-DE7EB23A6B3D}"/>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677A3B6-295D-4605-B213-4D4C3F1965A8}"/>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B325A59-5E60-4306-A4BF-E767A561D388}"/>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5E9965AF-667D-4F4D-923F-D1C5E4425D9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E6A4454-1C60-4C7D-A4F2-65EB2ACFE0F9}"/>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28FCACF0-6124-4814-B8C6-C9ADAC310603}"/>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5DF3434-897E-47EA-9AAB-FAEF11484349}"/>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E4D3B53-D6B9-44BA-93D8-2659D69A645C}"/>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E08D3BA1-2201-4E4C-9FA7-13F79FDC259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A1DE3493-CF3B-4DEF-A33D-7D79568B3D5F}"/>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3" name="그룹 102">
            <a:extLst>
              <a:ext uri="{FF2B5EF4-FFF2-40B4-BE49-F238E27FC236}">
                <a16:creationId xmlns:a16="http://schemas.microsoft.com/office/drawing/2014/main" id="{D6F6D21A-F3BA-487A-AF69-2529EC96F384}"/>
              </a:ext>
            </a:extLst>
          </p:cNvPr>
          <p:cNvGrpSpPr/>
          <p:nvPr/>
        </p:nvGrpSpPr>
        <p:grpSpPr>
          <a:xfrm>
            <a:off x="4599250" y="3733800"/>
            <a:ext cx="2300260" cy="2300260"/>
            <a:chOff x="4760442" y="3851899"/>
            <a:chExt cx="2300260" cy="2300260"/>
          </a:xfrm>
        </p:grpSpPr>
        <p:sp>
          <p:nvSpPr>
            <p:cNvPr id="104" name="직사각형 103">
              <a:extLst>
                <a:ext uri="{FF2B5EF4-FFF2-40B4-BE49-F238E27FC236}">
                  <a16:creationId xmlns:a16="http://schemas.microsoft.com/office/drawing/2014/main" id="{A7410734-CFA7-436D-A937-51EA1D1A20B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58E9164-E6C4-4F8E-9490-248C9CBC01F3}"/>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605D01D-2693-4406-8944-607D88DC24C5}"/>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00C00F-6B4C-4181-9C65-D6C9C9C7554A}"/>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1DA09EB-BEBE-4F38-BA88-EF112DAA5FB5}"/>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FCE903A3-93F0-476F-8A74-8A7907BB4E69}"/>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CC9F7F4-8D62-4503-A94C-86AF9219324F}"/>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FC989953-73E0-4A7A-BCE8-DF4857EC54FC}"/>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227EB80-CC99-42CC-899E-3EE4B7FFEF72}"/>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AF3E6DF-C0BD-4891-8FCF-DAB988657343}"/>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9ECD621-340D-4D87-9EED-8E739B2E2DE6}"/>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D84616-49C1-4004-902F-9B1B7D18185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8376C34-DF94-4F75-8865-62E704464E05}"/>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CA4535A-31EA-4220-B51D-1159884CDEB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FFD52597-C5A1-46A2-8D40-0A2763CD22B5}"/>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36FDCBB-643C-4C96-B138-0CC48C6EDAC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4A358794-8982-4A23-AE7E-BDFB4D069114}"/>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91A9E59-6D4E-4FBA-B47D-7743B858D374}"/>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7CE8024D-46BC-4560-A5B8-A3AA998C99ED}"/>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E429DF3E-1A80-47CC-8660-AD092047DF63}"/>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DC79F4BD-23D0-491C-B515-047035FF3E7C}"/>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91323188-45F0-4ADF-9C26-DD4109FADD08}"/>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F15E6D6-19A0-4D10-A213-5926E09F3F32}"/>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C144557-B5F6-4425-9B20-EAC905DD4E19}"/>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69D24D04-6996-416E-A6D7-28353CE4CBB9}"/>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9" name="그룹 128">
            <a:extLst>
              <a:ext uri="{FF2B5EF4-FFF2-40B4-BE49-F238E27FC236}">
                <a16:creationId xmlns:a16="http://schemas.microsoft.com/office/drawing/2014/main" id="{3768BA18-1559-4B13-8FE3-66EE80072125}"/>
              </a:ext>
            </a:extLst>
          </p:cNvPr>
          <p:cNvGrpSpPr/>
          <p:nvPr/>
        </p:nvGrpSpPr>
        <p:grpSpPr>
          <a:xfrm>
            <a:off x="4751650" y="3886200"/>
            <a:ext cx="2300260" cy="2300260"/>
            <a:chOff x="4760442" y="3851899"/>
            <a:chExt cx="2300260" cy="2300260"/>
          </a:xfrm>
        </p:grpSpPr>
        <p:sp>
          <p:nvSpPr>
            <p:cNvPr id="130" name="직사각형 129">
              <a:extLst>
                <a:ext uri="{FF2B5EF4-FFF2-40B4-BE49-F238E27FC236}">
                  <a16:creationId xmlns:a16="http://schemas.microsoft.com/office/drawing/2014/main" id="{1CFEF4E0-3FEE-462E-A8A6-C8B4D39A5B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9A2D005D-9F44-4EAC-B9C4-6D6CC1BD08F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824EDF5-3D01-483D-A484-B9E648166749}"/>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C004CC5-BA9B-4642-91A9-08657EAC0FCF}"/>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D820528-6855-4213-A597-5447D50A78E8}"/>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6FBD785-F2D5-4F3E-A425-EFE11A1D9844}"/>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31BC872-ACB4-4AB4-B805-75A5CBCF6E15}"/>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94FD6976-7742-4909-B860-A9A833AF555D}"/>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D0EC6485-ED25-4362-A2E8-BA7FB8A62D44}"/>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78E50D54-71CE-4987-8669-89856BA165C8}"/>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E8A40F0-1E39-4DE5-8690-7922AEC07F44}"/>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8428AD45-44C7-4F0F-B21F-A46DD57F0AB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FE0FC04B-6212-413A-9B85-C9267C7DCE5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F8ED026-4DC4-4B4A-B185-F8F90E97DD64}"/>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360DB97-C04A-4FE4-9D8D-6BD25BAEE91C}"/>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BE9E135-9706-4184-AAFE-DC9ABF0CECC1}"/>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076C6EBF-B99A-4F33-8108-36B4F7220DC3}"/>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E55BB2B-F07F-4B37-950F-CA7E6853F5F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160564D-D044-4583-8B28-F730A47FB3B0}"/>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AB61154-2909-4990-89D5-492CEC84822B}"/>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B9D78B5E-6AF8-4B2E-947F-84E42893BA2A}"/>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748D5DB-133A-4439-948B-32AEA6FBF27B}"/>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A28790C-A023-4645-B99E-6B90AC08E6F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62186BA-5A06-4B93-BBCB-74E757D39AA4}"/>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3D3A0E56-8015-411A-A1CD-45B0CF8D663C}"/>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2E7EDACE-CF5E-4BA0-9620-95574C752E6D}"/>
              </a:ext>
            </a:extLst>
          </p:cNvPr>
          <p:cNvGrpSpPr/>
          <p:nvPr/>
        </p:nvGrpSpPr>
        <p:grpSpPr>
          <a:xfrm>
            <a:off x="4904050" y="4038600"/>
            <a:ext cx="2300260" cy="2300260"/>
            <a:chOff x="4760442" y="3851899"/>
            <a:chExt cx="2300260" cy="2300260"/>
          </a:xfrm>
        </p:grpSpPr>
        <p:sp>
          <p:nvSpPr>
            <p:cNvPr id="156" name="직사각형 155">
              <a:extLst>
                <a:ext uri="{FF2B5EF4-FFF2-40B4-BE49-F238E27FC236}">
                  <a16:creationId xmlns:a16="http://schemas.microsoft.com/office/drawing/2014/main" id="{55E62B2B-29E3-44E7-854E-CFEA625C7486}"/>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D224922-85FA-4519-9A09-01F33CE90847}"/>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587A9C7-D64C-4081-9E91-929CB185AEE4}"/>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0EA581F-5113-4AB8-8893-8B2D0F892B52}"/>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D9E8D3B-0615-48D3-B75F-BD970DBF3A3B}"/>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63AD9B8-7A01-4786-B5FE-6DEDFB4C590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620A85D-426E-409E-9825-2ADF6429AE1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58245EE3-EDBB-453B-A1F6-E2101272F55A}"/>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628ED7A-C81A-4479-A786-712E1FEE7710}"/>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FE58926D-4A7F-4485-B9D7-64F2334D6D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A5477AB7-85AD-4BD4-ADF2-39D8E5FF06DD}"/>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8D01A6C1-2FAC-4EED-BC67-16EE9350D086}"/>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0CC1919-0AC5-477E-8331-9FF8738944A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FB740C6-B994-4FF2-A734-B6E8CD016FC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0FDF3E21-CD69-44F3-8CEF-2C6C6E532B1B}"/>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7A161D64-3FB0-4D5E-890D-87F4BE0913FB}"/>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6B3DF86C-0D98-4454-B86B-9EE8A06BE28C}"/>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10C173E1-215E-45FF-ACCF-13153DB107EA}"/>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F6431528-12AB-40CC-9B02-9CDD21714BD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749BD8-2826-4B21-8CE2-366AA6AE5561}"/>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E7A516B-15E4-42E6-A717-15582222B65E}"/>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A9ADD02-F3E1-4470-8B86-30266ED0BF02}"/>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341BB06E-2081-420E-8152-EBAE6C249BB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494DC17-CFD9-41AC-810A-56663132EA0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B9821B75-B32E-4985-B728-83F93B6CDEC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5" name="직선 화살표 연결선 14">
            <a:extLst>
              <a:ext uri="{FF2B5EF4-FFF2-40B4-BE49-F238E27FC236}">
                <a16:creationId xmlns:a16="http://schemas.microsoft.com/office/drawing/2014/main" id="{90A7B61F-EDB4-4695-BC7A-A914614E4EA7}"/>
              </a:ext>
            </a:extLst>
          </p:cNvPr>
          <p:cNvCxnSpPr/>
          <p:nvPr/>
        </p:nvCxnSpPr>
        <p:spPr>
          <a:xfrm flipH="1" flipV="1">
            <a:off x="6744258" y="3228732"/>
            <a:ext cx="852296" cy="965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CAB84442-553F-42CF-9FA5-A6365BBDA20A}"/>
              </a:ext>
            </a:extLst>
          </p:cNvPr>
          <p:cNvCxnSpPr/>
          <p:nvPr/>
        </p:nvCxnSpPr>
        <p:spPr>
          <a:xfrm>
            <a:off x="989901" y="1669409"/>
            <a:ext cx="218952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직선 화살표 연결선 180">
            <a:extLst>
              <a:ext uri="{FF2B5EF4-FFF2-40B4-BE49-F238E27FC236}">
                <a16:creationId xmlns:a16="http://schemas.microsoft.com/office/drawing/2014/main" id="{47048843-C348-4FAF-ABEB-8B8564FA4240}"/>
              </a:ext>
            </a:extLst>
          </p:cNvPr>
          <p:cNvCxnSpPr/>
          <p:nvPr/>
        </p:nvCxnSpPr>
        <p:spPr>
          <a:xfrm>
            <a:off x="999251" y="2265028"/>
            <a:ext cx="218952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5A116291-889F-46A0-8E25-5302B5E6B5A7}"/>
              </a:ext>
            </a:extLst>
          </p:cNvPr>
          <p:cNvCxnSpPr>
            <a:cxnSpLocks/>
          </p:cNvCxnSpPr>
          <p:nvPr/>
        </p:nvCxnSpPr>
        <p:spPr>
          <a:xfrm>
            <a:off x="1984657" y="3219356"/>
            <a:ext cx="0" cy="19489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19B3AE36-20ED-419E-88EE-F89D0A8DBAF1}"/>
              </a:ext>
            </a:extLst>
          </p:cNvPr>
          <p:cNvCxnSpPr>
            <a:cxnSpLocks/>
          </p:cNvCxnSpPr>
          <p:nvPr/>
        </p:nvCxnSpPr>
        <p:spPr>
          <a:xfrm>
            <a:off x="2580275" y="3235546"/>
            <a:ext cx="0" cy="19489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직선 화살표 연결선 183">
            <a:extLst>
              <a:ext uri="{FF2B5EF4-FFF2-40B4-BE49-F238E27FC236}">
                <a16:creationId xmlns:a16="http://schemas.microsoft.com/office/drawing/2014/main" id="{5B5673B2-1727-43DC-ABA6-BAF6CE20E8A5}"/>
              </a:ext>
            </a:extLst>
          </p:cNvPr>
          <p:cNvCxnSpPr>
            <a:cxnSpLocks/>
          </p:cNvCxnSpPr>
          <p:nvPr/>
        </p:nvCxnSpPr>
        <p:spPr>
          <a:xfrm flipV="1">
            <a:off x="4829276" y="4291608"/>
            <a:ext cx="3114867" cy="26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96529704-5958-4DD6-8B57-F56BE4BFE3C0}"/>
              </a:ext>
            </a:extLst>
          </p:cNvPr>
          <p:cNvCxnSpPr>
            <a:cxnSpLocks/>
          </p:cNvCxnSpPr>
          <p:nvPr/>
        </p:nvCxnSpPr>
        <p:spPr>
          <a:xfrm flipV="1">
            <a:off x="4804398" y="4738177"/>
            <a:ext cx="3114867" cy="26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5220ADDD-547D-4AF2-B15A-23CF4937988D}"/>
              </a:ext>
            </a:extLst>
          </p:cNvPr>
          <p:cNvCxnSpPr>
            <a:cxnSpLocks/>
          </p:cNvCxnSpPr>
          <p:nvPr/>
        </p:nvCxnSpPr>
        <p:spPr>
          <a:xfrm flipV="1">
            <a:off x="4779520" y="5184746"/>
            <a:ext cx="3114867" cy="26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EFBA5FFA-BB0E-479F-B054-F59616DBC258}"/>
              </a:ext>
            </a:extLst>
          </p:cNvPr>
          <p:cNvCxnSpPr>
            <a:cxnSpLocks/>
          </p:cNvCxnSpPr>
          <p:nvPr/>
        </p:nvCxnSpPr>
        <p:spPr>
          <a:xfrm flipV="1">
            <a:off x="4754642" y="5631315"/>
            <a:ext cx="3114867" cy="26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직선 화살표 연결선 187">
            <a:extLst>
              <a:ext uri="{FF2B5EF4-FFF2-40B4-BE49-F238E27FC236}">
                <a16:creationId xmlns:a16="http://schemas.microsoft.com/office/drawing/2014/main" id="{DEA67774-2659-4640-B2F1-7E626B30DDB4}"/>
              </a:ext>
            </a:extLst>
          </p:cNvPr>
          <p:cNvCxnSpPr>
            <a:cxnSpLocks/>
          </p:cNvCxnSpPr>
          <p:nvPr/>
        </p:nvCxnSpPr>
        <p:spPr>
          <a:xfrm flipV="1">
            <a:off x="4729764" y="6077884"/>
            <a:ext cx="3114867" cy="26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C365F158-EA7B-47FC-9AA9-41EC3A30F937}"/>
              </a:ext>
            </a:extLst>
          </p:cNvPr>
          <p:cNvSpPr txBox="1"/>
          <p:nvPr/>
        </p:nvSpPr>
        <p:spPr>
          <a:xfrm>
            <a:off x="7980309" y="4016582"/>
            <a:ext cx="375295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np.mean(temp, axis=2)</a:t>
            </a:r>
          </a:p>
        </p:txBody>
      </p:sp>
      <p:sp>
        <p:nvSpPr>
          <p:cNvPr id="190" name="TextBox 189">
            <a:extLst>
              <a:ext uri="{FF2B5EF4-FFF2-40B4-BE49-F238E27FC236}">
                <a16:creationId xmlns:a16="http://schemas.microsoft.com/office/drawing/2014/main" id="{BA47E507-E155-4115-AA8F-69905CB0E17F}"/>
              </a:ext>
            </a:extLst>
          </p:cNvPr>
          <p:cNvSpPr txBox="1"/>
          <p:nvPr/>
        </p:nvSpPr>
        <p:spPr>
          <a:xfrm>
            <a:off x="-336378" y="606530"/>
            <a:ext cx="375295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np.mean(temp, axis=1)</a:t>
            </a:r>
          </a:p>
        </p:txBody>
      </p:sp>
      <p:sp>
        <p:nvSpPr>
          <p:cNvPr id="191" name="TextBox 190">
            <a:extLst>
              <a:ext uri="{FF2B5EF4-FFF2-40B4-BE49-F238E27FC236}">
                <a16:creationId xmlns:a16="http://schemas.microsoft.com/office/drawing/2014/main" id="{5ABA1A9B-3CB1-4C82-AAA8-3719076EB7BC}"/>
              </a:ext>
            </a:extLst>
          </p:cNvPr>
          <p:cNvSpPr txBox="1"/>
          <p:nvPr/>
        </p:nvSpPr>
        <p:spPr>
          <a:xfrm>
            <a:off x="-253980" y="2747389"/>
            <a:ext cx="375295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np.mean(temp, axis=0)</a:t>
            </a:r>
          </a:p>
        </p:txBody>
      </p:sp>
      <p:sp>
        <p:nvSpPr>
          <p:cNvPr id="192" name="TextBox 191">
            <a:extLst>
              <a:ext uri="{FF2B5EF4-FFF2-40B4-BE49-F238E27FC236}">
                <a16:creationId xmlns:a16="http://schemas.microsoft.com/office/drawing/2014/main" id="{A8469D89-6CF9-49F2-B840-725C04887294}"/>
              </a:ext>
            </a:extLst>
          </p:cNvPr>
          <p:cNvSpPr txBox="1"/>
          <p:nvPr/>
        </p:nvSpPr>
        <p:spPr>
          <a:xfrm>
            <a:off x="4332957" y="6412199"/>
            <a:ext cx="375295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np.mean(temp, axis=1)</a:t>
            </a:r>
          </a:p>
        </p:txBody>
      </p:sp>
      <p:sp>
        <p:nvSpPr>
          <p:cNvPr id="193" name="TextBox 192">
            <a:extLst>
              <a:ext uri="{FF2B5EF4-FFF2-40B4-BE49-F238E27FC236}">
                <a16:creationId xmlns:a16="http://schemas.microsoft.com/office/drawing/2014/main" id="{50333C61-B1AF-455F-88A7-1089EDBBDF75}"/>
              </a:ext>
            </a:extLst>
          </p:cNvPr>
          <p:cNvSpPr txBox="1"/>
          <p:nvPr/>
        </p:nvSpPr>
        <p:spPr>
          <a:xfrm>
            <a:off x="7844631" y="3281948"/>
            <a:ext cx="1713931" cy="830997"/>
          </a:xfrm>
          <a:prstGeom prst="rect">
            <a:avLst/>
          </a:prstGeom>
          <a:noFill/>
        </p:spPr>
        <p:txBody>
          <a:bodyPr wrap="none" rtlCol="0">
            <a:spAutoFit/>
          </a:bodyPr>
          <a:lstStyle/>
          <a:p>
            <a:r>
              <a:rPr lang="en-US" altLang="ko-KR" sz="2400">
                <a:solidFill>
                  <a:schemeClr val="tx1"/>
                </a:solidFill>
                <a:latin typeface="Consolas" panose="020B0609020204030204" pitchFamily="49" charset="0"/>
              </a:rPr>
              <a:t>(5, 5, 5)</a:t>
            </a:r>
          </a:p>
          <a:p>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면 행 열</a:t>
            </a:r>
            <a:endParaRPr lang="en-US" altLang="ko-KR" sz="2400">
              <a:solidFill>
                <a:schemeClr val="tx1"/>
              </a:solidFill>
              <a:latin typeface="Consolas" panose="020B0609020204030204" pitchFamily="49" charset="0"/>
            </a:endParaRPr>
          </a:p>
        </p:txBody>
      </p:sp>
      <p:cxnSp>
        <p:nvCxnSpPr>
          <p:cNvPr id="194" name="직선 화살표 연결선 193">
            <a:extLst>
              <a:ext uri="{FF2B5EF4-FFF2-40B4-BE49-F238E27FC236}">
                <a16:creationId xmlns:a16="http://schemas.microsoft.com/office/drawing/2014/main" id="{E56AD04B-0D76-404F-81F9-9E4309040766}"/>
              </a:ext>
            </a:extLst>
          </p:cNvPr>
          <p:cNvCxnSpPr>
            <a:cxnSpLocks/>
          </p:cNvCxnSpPr>
          <p:nvPr/>
        </p:nvCxnSpPr>
        <p:spPr>
          <a:xfrm>
            <a:off x="5134076" y="4007442"/>
            <a:ext cx="0" cy="2452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직선 화살표 연결선 194">
            <a:extLst>
              <a:ext uri="{FF2B5EF4-FFF2-40B4-BE49-F238E27FC236}">
                <a16:creationId xmlns:a16="http://schemas.microsoft.com/office/drawing/2014/main" id="{508B8A8C-AF57-4D42-B268-8BB197AC367B}"/>
              </a:ext>
            </a:extLst>
          </p:cNvPr>
          <p:cNvCxnSpPr>
            <a:cxnSpLocks/>
          </p:cNvCxnSpPr>
          <p:nvPr/>
        </p:nvCxnSpPr>
        <p:spPr>
          <a:xfrm>
            <a:off x="5594128" y="4016582"/>
            <a:ext cx="0" cy="2452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직선 화살표 연결선 195">
            <a:extLst>
              <a:ext uri="{FF2B5EF4-FFF2-40B4-BE49-F238E27FC236}">
                <a16:creationId xmlns:a16="http://schemas.microsoft.com/office/drawing/2014/main" id="{701C1F59-4091-4CD0-A438-14DC335CF8B4}"/>
              </a:ext>
            </a:extLst>
          </p:cNvPr>
          <p:cNvCxnSpPr>
            <a:cxnSpLocks/>
          </p:cNvCxnSpPr>
          <p:nvPr/>
        </p:nvCxnSpPr>
        <p:spPr>
          <a:xfrm>
            <a:off x="6054180" y="4040315"/>
            <a:ext cx="0" cy="2452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직선 화살표 연결선 196">
            <a:extLst>
              <a:ext uri="{FF2B5EF4-FFF2-40B4-BE49-F238E27FC236}">
                <a16:creationId xmlns:a16="http://schemas.microsoft.com/office/drawing/2014/main" id="{E2A6E9FC-33D5-4EBE-BD15-C7EA1A7B815F}"/>
              </a:ext>
            </a:extLst>
          </p:cNvPr>
          <p:cNvCxnSpPr>
            <a:cxnSpLocks/>
          </p:cNvCxnSpPr>
          <p:nvPr/>
        </p:nvCxnSpPr>
        <p:spPr>
          <a:xfrm>
            <a:off x="6514232" y="4064048"/>
            <a:ext cx="0" cy="2452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직선 화살표 연결선 197">
            <a:extLst>
              <a:ext uri="{FF2B5EF4-FFF2-40B4-BE49-F238E27FC236}">
                <a16:creationId xmlns:a16="http://schemas.microsoft.com/office/drawing/2014/main" id="{10657603-014E-43BC-AD20-9AEA947B5B5B}"/>
              </a:ext>
            </a:extLst>
          </p:cNvPr>
          <p:cNvCxnSpPr>
            <a:cxnSpLocks/>
          </p:cNvCxnSpPr>
          <p:nvPr/>
        </p:nvCxnSpPr>
        <p:spPr>
          <a:xfrm>
            <a:off x="6974284" y="4087781"/>
            <a:ext cx="0" cy="2452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75E681D8-29D6-479A-9C1D-459B10A74AE2}"/>
              </a:ext>
            </a:extLst>
          </p:cNvPr>
          <p:cNvSpPr txBox="1"/>
          <p:nvPr/>
        </p:nvSpPr>
        <p:spPr>
          <a:xfrm>
            <a:off x="6439458" y="2791629"/>
            <a:ext cx="375295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np.mean(temp, axis=0)</a:t>
            </a:r>
          </a:p>
        </p:txBody>
      </p:sp>
      <p:sp>
        <p:nvSpPr>
          <p:cNvPr id="200" name="TextBox 199">
            <a:extLst>
              <a:ext uri="{FF2B5EF4-FFF2-40B4-BE49-F238E27FC236}">
                <a16:creationId xmlns:a16="http://schemas.microsoft.com/office/drawing/2014/main" id="{4F31B5B3-AAA6-4404-9B12-64A5C481485C}"/>
              </a:ext>
            </a:extLst>
          </p:cNvPr>
          <p:cNvSpPr txBox="1"/>
          <p:nvPr/>
        </p:nvSpPr>
        <p:spPr>
          <a:xfrm>
            <a:off x="-1457139" y="1283583"/>
            <a:ext cx="2563522" cy="830997"/>
          </a:xfrm>
          <a:prstGeom prst="rect">
            <a:avLst/>
          </a:prstGeom>
          <a:noFill/>
        </p:spPr>
        <p:txBody>
          <a:bodyPr wrap="none" rtlCol="0">
            <a:spAutoFit/>
          </a:bodyPr>
          <a:lstStyle/>
          <a:p>
            <a:r>
              <a:rPr lang="en-US" altLang="ko-KR" sz="2400">
                <a:solidFill>
                  <a:schemeClr val="tx1"/>
                </a:solidFill>
                <a:latin typeface="Consolas" panose="020B0609020204030204" pitchFamily="49" charset="0"/>
              </a:rPr>
              <a:t>(2,      2)</a:t>
            </a:r>
          </a:p>
          <a:p>
            <a:r>
              <a:rPr lang="en-US" altLang="ko-KR" sz="2400">
                <a:solidFill>
                  <a:schemeClr val="tx1"/>
                </a:solidFill>
                <a:latin typeface="Consolas" panose="020B0609020204030204" pitchFamily="49" charset="0"/>
              </a:rPr>
              <a:t>axis=0  axis=1</a:t>
            </a:r>
          </a:p>
        </p:txBody>
      </p:sp>
    </p:spTree>
    <p:extLst>
      <p:ext uri="{BB962C8B-B14F-4D97-AF65-F5344CB8AC3E}">
        <p14:creationId xmlns:p14="http://schemas.microsoft.com/office/powerpoint/2010/main" val="41202020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검증 세트 분리</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3364995441"/>
              </p:ext>
            </p:extLst>
          </p:nvPr>
        </p:nvGraphicFramePr>
        <p:xfrm>
          <a:off x="1844243" y="1867062"/>
          <a:ext cx="6303580" cy="1480437"/>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r>
                        <a:rPr lang="en-US" altLang="ko-KR" sz="1400">
                          <a:latin typeface="Consolas" panose="020B0609020204030204" pitchFamily="49" charset="0"/>
                        </a:rPr>
                        <a:t>(g)</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67275">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710122" y="3614920"/>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2E9818AD-C025-4C62-BF1A-0EC845E3BE5A}"/>
              </a:ext>
            </a:extLst>
          </p:cNvPr>
          <p:cNvSpPr/>
          <p:nvPr/>
        </p:nvSpPr>
        <p:spPr>
          <a:xfrm>
            <a:off x="1844243" y="4492869"/>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4743FFEF-3C9E-4DE2-BF14-0DA88022163F}"/>
              </a:ext>
            </a:extLst>
          </p:cNvPr>
          <p:cNvSpPr/>
          <p:nvPr/>
        </p:nvSpPr>
        <p:spPr>
          <a:xfrm>
            <a:off x="1942423" y="4591049"/>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1455978-2B0D-453C-AAC8-304C198B0D4F}"/>
              </a:ext>
            </a:extLst>
          </p:cNvPr>
          <p:cNvSpPr/>
          <p:nvPr/>
        </p:nvSpPr>
        <p:spPr>
          <a:xfrm>
            <a:off x="2018624" y="4667250"/>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1A558661-4F79-4322-9355-4C4F941F7E56}"/>
              </a:ext>
            </a:extLst>
          </p:cNvPr>
          <p:cNvSpPr/>
          <p:nvPr/>
        </p:nvSpPr>
        <p:spPr>
          <a:xfrm>
            <a:off x="2122272" y="4770898"/>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01B532D-6F8A-4440-9ED4-5EB018310824}"/>
              </a:ext>
            </a:extLst>
          </p:cNvPr>
          <p:cNvSpPr/>
          <p:nvPr/>
        </p:nvSpPr>
        <p:spPr>
          <a:xfrm>
            <a:off x="2201799" y="4850425"/>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8080D73A-9BFF-422F-9CF0-676F73217AB7}"/>
              </a:ext>
            </a:extLst>
          </p:cNvPr>
          <p:cNvSpPr/>
          <p:nvPr/>
        </p:nvSpPr>
        <p:spPr>
          <a:xfrm>
            <a:off x="2296656" y="4945282"/>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6AE22492-8DA8-40FB-B98E-1F803DE6B891}"/>
              </a:ext>
            </a:extLst>
          </p:cNvPr>
          <p:cNvSpPr/>
          <p:nvPr/>
        </p:nvSpPr>
        <p:spPr>
          <a:xfrm>
            <a:off x="2386045" y="5034671"/>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420A311-8990-43F2-A84E-0DD8EC835BFD}"/>
              </a:ext>
            </a:extLst>
          </p:cNvPr>
          <p:cNvSpPr txBox="1"/>
          <p:nvPr/>
        </p:nvSpPr>
        <p:spPr>
          <a:xfrm>
            <a:off x="1267916" y="519323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7E3DAC6C-F537-408E-AFE1-D644C5522360}"/>
              </a:ext>
            </a:extLst>
          </p:cNvPr>
          <p:cNvSpPr txBox="1"/>
          <p:nvPr/>
        </p:nvSpPr>
        <p:spPr>
          <a:xfrm>
            <a:off x="2607365" y="6451284"/>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7896C0EF-5024-4313-B8CB-65CE0FA558FC}"/>
              </a:ext>
            </a:extLst>
          </p:cNvPr>
          <p:cNvSpPr/>
          <p:nvPr/>
        </p:nvSpPr>
        <p:spPr>
          <a:xfrm>
            <a:off x="2778028" y="5405393"/>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14FB0729-11CF-4210-9EF3-3C9521A155BB}"/>
              </a:ext>
            </a:extLst>
          </p:cNvPr>
          <p:cNvGrpSpPr/>
          <p:nvPr/>
        </p:nvGrpSpPr>
        <p:grpSpPr>
          <a:xfrm>
            <a:off x="4947680" y="4525107"/>
            <a:ext cx="405565" cy="2050749"/>
            <a:chOff x="4947680" y="4525107"/>
            <a:chExt cx="2050749" cy="2050749"/>
          </a:xfrm>
        </p:grpSpPr>
        <p:sp>
          <p:nvSpPr>
            <p:cNvPr id="18" name="타원 17">
              <a:extLst>
                <a:ext uri="{FF2B5EF4-FFF2-40B4-BE49-F238E27FC236}">
                  <a16:creationId xmlns:a16="http://schemas.microsoft.com/office/drawing/2014/main" id="{A8978059-BB46-4403-B00F-3B7CFD63D4E1}"/>
                </a:ext>
              </a:extLst>
            </p:cNvPr>
            <p:cNvSpPr/>
            <p:nvPr/>
          </p:nvSpPr>
          <p:spPr>
            <a:xfrm>
              <a:off x="4947680" y="4525107"/>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F981063C-B910-40C8-B792-04B04E087775}"/>
                </a:ext>
              </a:extLst>
            </p:cNvPr>
            <p:cNvSpPr/>
            <p:nvPr/>
          </p:nvSpPr>
          <p:spPr>
            <a:xfrm>
              <a:off x="5045860" y="4623287"/>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8548F2BA-5E8F-4864-998D-675785E42DE6}"/>
                </a:ext>
              </a:extLst>
            </p:cNvPr>
            <p:cNvSpPr/>
            <p:nvPr/>
          </p:nvSpPr>
          <p:spPr>
            <a:xfrm>
              <a:off x="5122061" y="4699488"/>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EE2E863A-2D8C-4E74-894C-239BF636B02A}"/>
                </a:ext>
              </a:extLst>
            </p:cNvPr>
            <p:cNvSpPr/>
            <p:nvPr/>
          </p:nvSpPr>
          <p:spPr>
            <a:xfrm>
              <a:off x="5225709" y="4803136"/>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7A3F7768-2B25-4800-B950-D08A64399556}"/>
                </a:ext>
              </a:extLst>
            </p:cNvPr>
            <p:cNvSpPr/>
            <p:nvPr/>
          </p:nvSpPr>
          <p:spPr>
            <a:xfrm>
              <a:off x="5305236" y="4882663"/>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36C7678-10DF-4904-96F2-BD5206AC9A96}"/>
                </a:ext>
              </a:extLst>
            </p:cNvPr>
            <p:cNvSpPr/>
            <p:nvPr/>
          </p:nvSpPr>
          <p:spPr>
            <a:xfrm>
              <a:off x="5400093" y="4977520"/>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D2D633BA-3E7B-4208-8F58-2C747593E4A7}"/>
                </a:ext>
              </a:extLst>
            </p:cNvPr>
            <p:cNvSpPr/>
            <p:nvPr/>
          </p:nvSpPr>
          <p:spPr>
            <a:xfrm>
              <a:off x="5489482" y="5066909"/>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6" name="TextBox 25">
            <a:extLst>
              <a:ext uri="{FF2B5EF4-FFF2-40B4-BE49-F238E27FC236}">
                <a16:creationId xmlns:a16="http://schemas.microsoft.com/office/drawing/2014/main" id="{24D49616-B286-4FF1-8E4E-C6B7D764AE66}"/>
              </a:ext>
            </a:extLst>
          </p:cNvPr>
          <p:cNvSpPr txBox="1"/>
          <p:nvPr/>
        </p:nvSpPr>
        <p:spPr>
          <a:xfrm>
            <a:off x="4371353" y="5225477"/>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12FACC68-15AD-483F-85FF-FA61ACEE6D84}"/>
              </a:ext>
            </a:extLst>
          </p:cNvPr>
          <p:cNvSpPr txBox="1"/>
          <p:nvPr/>
        </p:nvSpPr>
        <p:spPr>
          <a:xfrm>
            <a:off x="4947680" y="650512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BFF39E27-0671-4395-A5ED-F627736169EA}"/>
              </a:ext>
            </a:extLst>
          </p:cNvPr>
          <p:cNvSpPr/>
          <p:nvPr/>
        </p:nvSpPr>
        <p:spPr>
          <a:xfrm>
            <a:off x="5077990" y="5426655"/>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2" name="TextBox 1">
            <a:extLst>
              <a:ext uri="{FF2B5EF4-FFF2-40B4-BE49-F238E27FC236}">
                <a16:creationId xmlns:a16="http://schemas.microsoft.com/office/drawing/2014/main" id="{CA5DE1C0-C040-4538-B7B2-AB16D7CCC7C7}"/>
              </a:ext>
            </a:extLst>
          </p:cNvPr>
          <p:cNvSpPr txBox="1"/>
          <p:nvPr/>
        </p:nvSpPr>
        <p:spPr>
          <a:xfrm>
            <a:off x="1215597" y="1365006"/>
            <a:ext cx="8460971"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스케일링을 먼저 하고 나누면 안된다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이유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테스트 세트의 스케일 정보가 훈련 세트에 반영되면 안된다</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테스트 세트는 테스트시 스케일링한 후 예측해야 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68834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맑은 고딕" panose="020B0503020000020004" pitchFamily="50" charset="-127"/>
                <a:ea typeface="맑은 고딕" panose="020B0503020000020004" pitchFamily="50" charset="-127"/>
              </a:rPr>
              <a:t>"</a:t>
            </a:r>
            <a:r>
              <a:rPr lang="ko-KR" altLang="en-US" sz="2000" i="1">
                <a:solidFill>
                  <a:srgbClr val="494E52"/>
                </a:solidFill>
                <a:latin typeface="맑은 고딕" panose="020B0503020000020004" pitchFamily="50" charset="-127"/>
                <a:ea typeface="맑은 고딕" panose="020B0503020000020004" pitchFamily="50" charset="-127"/>
              </a:rPr>
              <a:t>보통의 사람이 수행하는 지능적인 작업을 자동화하기 위한 연구 활동 </a:t>
            </a:r>
            <a:r>
              <a:rPr lang="en-US" altLang="ko-KR" sz="2000" i="1">
                <a:solidFill>
                  <a:srgbClr val="494E52"/>
                </a:solidFill>
                <a:latin typeface="맑은 고딕" panose="020B0503020000020004" pitchFamily="50" charset="-127"/>
                <a:ea typeface="맑은 고딕" panose="020B0503020000020004" pitchFamily="50" charset="-127"/>
              </a:rPr>
              <a:t>- </a:t>
            </a:r>
            <a:r>
              <a:rPr lang="ko-KR" altLang="en-US" sz="2000" i="1">
                <a:solidFill>
                  <a:srgbClr val="494E52"/>
                </a:solidFill>
                <a:latin typeface="맑은 고딕" panose="020B0503020000020004" pitchFamily="50" charset="-127"/>
                <a:ea typeface="맑은 고딕" panose="020B0503020000020004" pitchFamily="50" charset="-127"/>
              </a:rPr>
              <a:t>본문</a:t>
            </a:r>
            <a:r>
              <a:rPr lang="en-US" altLang="ko-KR" sz="2000" i="1">
                <a:solidFill>
                  <a:srgbClr val="494E52"/>
                </a:solidFill>
                <a:latin typeface="맑은 고딕" panose="020B0503020000020004" pitchFamily="50" charset="-127"/>
                <a:ea typeface="맑은 고딕" panose="020B0503020000020004" pitchFamily="50" charset="-127"/>
              </a:rPr>
              <a:t>"</a:t>
            </a:r>
            <a:endParaRPr lang="ko-KR" altLang="en-US" sz="2000">
              <a:latin typeface="맑은 고딕" panose="020B0503020000020004" pitchFamily="50" charset="-127"/>
              <a:ea typeface="맑은 고딕" panose="020B0503020000020004"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1015663"/>
          </a:xfrm>
          <a:prstGeom prst="rect">
            <a:avLst/>
          </a:prstGeom>
        </p:spPr>
        <p:txBody>
          <a:bodyPr wrap="square">
            <a:spAutoFit/>
          </a:bodyPr>
          <a:lstStyle/>
          <a:p>
            <a:r>
              <a:rPr lang="ko-KR" altLang="en-US" sz="2000" i="1">
                <a:solidFill>
                  <a:srgbClr val="494E52"/>
                </a:solidFill>
                <a:latin typeface="맑은 고딕" panose="020B0503020000020004" pitchFamily="50" charset="-127"/>
                <a:ea typeface="맑은 고딕" panose="020B0503020000020004" pitchFamily="50" charset="-127"/>
              </a:rPr>
              <a:t>인공지능</a:t>
            </a:r>
            <a:r>
              <a:rPr lang="en-US" altLang="ko-KR" sz="2000" i="1">
                <a:solidFill>
                  <a:srgbClr val="494E52"/>
                </a:solidFill>
                <a:latin typeface="맑은 고딕" panose="020B0503020000020004" pitchFamily="50" charset="-127"/>
                <a:ea typeface="맑은 고딕" panose="020B0503020000020004" pitchFamily="50" charset="-127"/>
              </a:rPr>
              <a:t>(</a:t>
            </a:r>
            <a:r>
              <a:rPr lang="ko-KR" altLang="en-US" sz="2000" i="1">
                <a:solidFill>
                  <a:srgbClr val="494E52"/>
                </a:solidFill>
                <a:latin typeface="맑은 고딕" panose="020B0503020000020004" pitchFamily="50" charset="-127"/>
                <a:ea typeface="맑은 고딕" panose="020B0503020000020004" pitchFamily="50" charset="-127"/>
              </a:rPr>
              <a:t>人工知能</a:t>
            </a:r>
            <a:r>
              <a:rPr lang="en-US" altLang="ko-KR" sz="2000" i="1">
                <a:solidFill>
                  <a:srgbClr val="494E52"/>
                </a:solidFill>
                <a:latin typeface="맑은 고딕" panose="020B0503020000020004" pitchFamily="50" charset="-127"/>
                <a:ea typeface="맑은 고딕" panose="020B0503020000020004" pitchFamily="50" charset="-127"/>
              </a:rPr>
              <a:t>, </a:t>
            </a:r>
            <a:r>
              <a:rPr lang="ko-KR" altLang="en-US" sz="2000" i="1">
                <a:solidFill>
                  <a:srgbClr val="494E52"/>
                </a:solidFill>
                <a:latin typeface="맑은 고딕" panose="020B0503020000020004" pitchFamily="50" charset="-127"/>
                <a:ea typeface="맑은 고딕" panose="020B0503020000020004" pitchFamily="50" charset="-127"/>
              </a:rPr>
              <a:t>영어</a:t>
            </a:r>
            <a:r>
              <a:rPr lang="en-US" altLang="ko-KR" sz="2000" i="1">
                <a:solidFill>
                  <a:srgbClr val="494E52"/>
                </a:solidFill>
                <a:latin typeface="맑은 고딕" panose="020B0503020000020004" pitchFamily="50" charset="-127"/>
                <a:ea typeface="맑은 고딕" panose="020B0503020000020004" pitchFamily="50" charset="-127"/>
              </a:rPr>
              <a:t>: artificial intelligence, AI)</a:t>
            </a:r>
            <a:r>
              <a:rPr lang="ko-KR" altLang="en-US" sz="2000" i="1">
                <a:solidFill>
                  <a:srgbClr val="494E52"/>
                </a:solidFill>
                <a:latin typeface="맑은 고딕" panose="020B0503020000020004" pitchFamily="50" charset="-127"/>
                <a:ea typeface="맑은 고딕" panose="020B0503020000020004" pitchFamily="50" charset="-127"/>
              </a:rPr>
              <a:t>은 기계로부터 만들어진 지능을 말한다</a:t>
            </a:r>
            <a:r>
              <a:rPr lang="en-US" altLang="ko-KR" sz="2000" i="1">
                <a:solidFill>
                  <a:srgbClr val="494E52"/>
                </a:solidFill>
                <a:latin typeface="맑은 고딕" panose="020B0503020000020004" pitchFamily="50" charset="-127"/>
                <a:ea typeface="맑은 고딕" panose="020B0503020000020004" pitchFamily="50" charset="-127"/>
              </a:rPr>
              <a:t>. - </a:t>
            </a:r>
            <a:r>
              <a:rPr lang="en-US" altLang="ko-KR" sz="2000" i="1" err="1">
                <a:solidFill>
                  <a:srgbClr val="494E52"/>
                </a:solidFill>
                <a:latin typeface="맑은 고딕" panose="020B0503020000020004" pitchFamily="50" charset="-127"/>
                <a:ea typeface="맑은 고딕" panose="020B0503020000020004" pitchFamily="50" charset="-127"/>
              </a:rPr>
              <a:t>wikipedia</a:t>
            </a:r>
            <a:endParaRPr lang="ko-KR" altLang="en-US" sz="2000">
              <a:latin typeface="맑은 고딕" panose="020B0503020000020004" pitchFamily="50" charset="-127"/>
              <a:ea typeface="맑은 고딕" panose="020B0503020000020004"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맑은 고딕" panose="020B0503020000020004" pitchFamily="50" charset="-127"/>
                <a:ea typeface="맑은 고딕" panose="020B0503020000020004" pitchFamily="50" charset="-127"/>
              </a:rPr>
              <a:t>명시적인 규칙을 충분하게 만들어 기계의 수준을 높이는 접근 방법을 </a:t>
            </a:r>
            <a:r>
              <a:rPr lang="en-US" altLang="ko-KR" sz="2000" i="1">
                <a:solidFill>
                  <a:srgbClr val="494E52"/>
                </a:solidFill>
                <a:latin typeface="맑은 고딕" panose="020B0503020000020004" pitchFamily="50" charset="-127"/>
                <a:ea typeface="맑은 고딕" panose="020B0503020000020004" pitchFamily="50" charset="-127"/>
              </a:rPr>
              <a:t>symbolic AI </a:t>
            </a:r>
            <a:r>
              <a:rPr lang="ko-KR" altLang="en-US" sz="2000" i="1">
                <a:solidFill>
                  <a:srgbClr val="494E52"/>
                </a:solidFill>
                <a:latin typeface="맑은 고딕" panose="020B0503020000020004" pitchFamily="50" charset="-127"/>
                <a:ea typeface="맑은 고딕" panose="020B0503020000020004" pitchFamily="50" charset="-127"/>
              </a:rPr>
              <a:t>라고 하며</a:t>
            </a:r>
            <a:r>
              <a:rPr lang="en-US" altLang="ko-KR" sz="2000" i="1">
                <a:solidFill>
                  <a:srgbClr val="494E52"/>
                </a:solidFill>
                <a:latin typeface="맑은 고딕" panose="020B0503020000020004" pitchFamily="50" charset="-127"/>
                <a:ea typeface="맑은 고딕" panose="020B0503020000020004" pitchFamily="50" charset="-127"/>
              </a:rPr>
              <a:t>, 1950</a:t>
            </a:r>
            <a:r>
              <a:rPr lang="ko-KR" altLang="en-US" sz="2000" i="1">
                <a:solidFill>
                  <a:srgbClr val="494E52"/>
                </a:solidFill>
                <a:latin typeface="맑은 고딕" panose="020B0503020000020004" pitchFamily="50" charset="-127"/>
                <a:ea typeface="맑은 고딕" panose="020B0503020000020004" pitchFamily="50" charset="-127"/>
              </a:rPr>
              <a:t>년대부터 </a:t>
            </a:r>
            <a:r>
              <a:rPr lang="en-US" altLang="ko-KR" sz="2000" i="1">
                <a:solidFill>
                  <a:srgbClr val="494E52"/>
                </a:solidFill>
                <a:latin typeface="맑은 고딕" panose="020B0503020000020004" pitchFamily="50" charset="-127"/>
                <a:ea typeface="맑은 고딕" panose="020B0503020000020004" pitchFamily="50" charset="-127"/>
              </a:rPr>
              <a:t>1980</a:t>
            </a:r>
            <a:r>
              <a:rPr lang="ko-KR" altLang="en-US" sz="2000" i="1">
                <a:solidFill>
                  <a:srgbClr val="494E52"/>
                </a:solidFill>
                <a:latin typeface="맑은 고딕" panose="020B0503020000020004" pitchFamily="50" charset="-127"/>
                <a:ea typeface="맑은 고딕" panose="020B0503020000020004" pitchFamily="50" charset="-127"/>
              </a:rPr>
              <a:t>년대까지 </a:t>
            </a:r>
            <a:r>
              <a:rPr lang="en-US" altLang="ko-KR" sz="2000" i="1">
                <a:solidFill>
                  <a:srgbClr val="494E52"/>
                </a:solidFill>
                <a:latin typeface="맑은 고딕" panose="020B0503020000020004" pitchFamily="50" charset="-127"/>
                <a:ea typeface="맑은 고딕" panose="020B0503020000020004" pitchFamily="50" charset="-127"/>
              </a:rPr>
              <a:t>AI</a:t>
            </a:r>
            <a:r>
              <a:rPr lang="ko-KR" altLang="en-US" sz="2000" i="1">
                <a:solidFill>
                  <a:srgbClr val="494E52"/>
                </a:solidFill>
                <a:latin typeface="맑은 고딕" panose="020B0503020000020004" pitchFamily="50" charset="-127"/>
                <a:ea typeface="맑은 고딕" panose="020B0503020000020004" pitchFamily="50" charset="-127"/>
              </a:rPr>
              <a:t>의 지배적인 패러다임이었습니다</a:t>
            </a:r>
            <a:r>
              <a:rPr lang="en-US" altLang="ko-KR" sz="2000" i="1">
                <a:solidFill>
                  <a:srgbClr val="494E52"/>
                </a:solidFill>
                <a:latin typeface="맑은 고딕" panose="020B0503020000020004" pitchFamily="50" charset="-127"/>
                <a:ea typeface="맑은 고딕" panose="020B0503020000020004" pitchFamily="50" charset="-127"/>
              </a:rPr>
              <a:t>.</a:t>
            </a:r>
            <a:endParaRPr lang="ko-KR" altLang="en-US" sz="200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정의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3.3 </a:t>
            </a:r>
            <a:r>
              <a:rPr lang="ko-KR" altLang="en-US" sz="1800" b="1">
                <a:solidFill>
                  <a:srgbClr val="000000"/>
                </a:solidFill>
                <a:ea typeface="맑은 고딕" panose="020B0503020000020004" pitchFamily="50"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028807" y="585359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42239" y="573766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9B261976-D7FC-46CE-A0CB-2B2DED14D2B7}"/>
              </a:ext>
            </a:extLst>
          </p:cNvPr>
          <p:cNvCxnSpPr/>
          <p:nvPr/>
        </p:nvCxnSpPr>
        <p:spPr>
          <a:xfrm>
            <a:off x="-180181" y="4735551"/>
            <a:ext cx="28964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093F07E-616A-42B8-B892-D9F1BE35B5E4}"/>
              </a:ext>
            </a:extLst>
          </p:cNvPr>
          <p:cNvCxnSpPr>
            <a:cxnSpLocks/>
          </p:cNvCxnSpPr>
          <p:nvPr/>
        </p:nvCxnSpPr>
        <p:spPr>
          <a:xfrm>
            <a:off x="2730289" y="3789547"/>
            <a:ext cx="0" cy="3129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83B2F92-25F9-4B76-AF44-F8C43375C208}"/>
              </a:ext>
            </a:extLst>
          </p:cNvPr>
          <p:cNvSpPr txBox="1"/>
          <p:nvPr/>
        </p:nvSpPr>
        <p:spPr>
          <a:xfrm>
            <a:off x="2464456" y="6102158"/>
            <a:ext cx="50366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100</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49" name="직선 연결선 48">
            <a:extLst>
              <a:ext uri="{FF2B5EF4-FFF2-40B4-BE49-F238E27FC236}">
                <a16:creationId xmlns:a16="http://schemas.microsoft.com/office/drawing/2014/main" id="{82C6329A-30D9-45D4-A787-85CECC1B921D}"/>
              </a:ext>
            </a:extLst>
          </p:cNvPr>
          <p:cNvCxnSpPr>
            <a:cxnSpLocks/>
          </p:cNvCxnSpPr>
          <p:nvPr/>
        </p:nvCxnSpPr>
        <p:spPr>
          <a:xfrm>
            <a:off x="7199521" y="3223342"/>
            <a:ext cx="0" cy="3129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과대적합 구간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3.3 </a:t>
            </a:r>
            <a:r>
              <a:rPr lang="ko-KR" altLang="en-US" sz="1800" b="1">
                <a:solidFill>
                  <a:srgbClr val="000000"/>
                </a:solidFill>
                <a:ea typeface="맑은 고딕" panose="020B0503020000020004" pitchFamily="50"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훈련 조기 종료</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3.3 </a:t>
            </a:r>
            <a:r>
              <a:rPr lang="ko-KR" altLang="en-US" sz="1800" b="1">
                <a:solidFill>
                  <a:srgbClr val="000000"/>
                </a:solidFill>
                <a:ea typeface="맑은 고딕" panose="020B0503020000020004" pitchFamily="50"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가중치 규제</a:t>
            </a:r>
            <a:r>
              <a:rPr lang="en-US" altLang="ko-KR" sz="2000" b="1">
                <a:solidFill>
                  <a:srgbClr val="000000"/>
                </a:solidFill>
                <a:ea typeface="맑은 고딕" panose="020B0503020000020004" pitchFamily="50"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1</a:t>
            </a:r>
            <a:r>
              <a:rPr lang="ko-KR" altLang="en-US" sz="2000" b="1">
                <a:solidFill>
                  <a:srgbClr val="000000"/>
                </a:solidFill>
                <a:ea typeface="맑은 고딕" panose="020B0503020000020004" pitchFamily="50" charset="-127"/>
              </a:rPr>
              <a:t> 규제</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62418"/>
                <a:ext cx="5934573"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𝑛</m:t>
                          </m:r>
                        </m:sub>
                      </m:sSub>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62418"/>
                <a:ext cx="5934573"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1</a:t>
            </a:r>
            <a:r>
              <a:rPr lang="ko-KR" altLang="en-US" sz="2000" b="1">
                <a:solidFill>
                  <a:srgbClr val="000000"/>
                </a:solidFill>
                <a:ea typeface="맑은 고딕" panose="020B0503020000020004" pitchFamily="50" charset="-127"/>
              </a:rPr>
              <a:t> 규제의 미분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899346"/>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79" y="2702942"/>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544541" y="1780869"/>
            <a:ext cx="968029" cy="295141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2942345" y="596039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40195" y="409845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411597" y="2413608"/>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4836531" y="261974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p:nvPr/>
        </p:nvCxnSpPr>
        <p:spPr>
          <a:xfrm flipH="1" flipV="1">
            <a:off x="5353315" y="2625910"/>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4319870" y="3841261"/>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4065192" y="4355646"/>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3803673" y="4756259"/>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3520094" y="5065578"/>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3296929" y="5270724"/>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4427193" y="496185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3096251" y="5131136"/>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2016710" y="2867163"/>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3755468" y="3083333"/>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1729959" y="358349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3468717" y="3799669"/>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07578" y="1047404"/>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w*2+b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07578" y="1047404"/>
                <a:ext cx="1928527" cy="830997"/>
              </a:xfrm>
              <a:prstGeom prst="rect">
                <a:avLst/>
              </a:prstGeom>
              <a:blipFill>
                <a:blip r:embed="rId4"/>
                <a:stretch>
                  <a:fillRect l="-949"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569505"/>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−2)</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569505"/>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48DFAB0-1292-44D3-BB13-738D29780C2E}"/>
                  </a:ext>
                </a:extLst>
              </p:cNvPr>
              <p:cNvSpPr txBox="1"/>
              <p:nvPr/>
            </p:nvSpPr>
            <p:spPr>
              <a:xfrm>
                <a:off x="6507578" y="3011102"/>
                <a:ext cx="3693215" cy="2308324"/>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alpha = 0.01</a:t>
                </a:r>
              </a:p>
              <a:p>
                <a:r>
                  <a:rPr lang="en-US" altLang="ko-KR" sz="2400">
                    <a:solidFill>
                      <a:schemeClr val="tx1"/>
                    </a:solidFill>
                    <a:latin typeface="Consolas" panose="020B0609020204030204" pitchFamily="49" charset="0"/>
                  </a:rPr>
                  <a:t>rate  = 0.01</a:t>
                </a:r>
              </a:p>
              <a:p>
                <a:r>
                  <a:rPr lang="en-US" altLang="ko-KR" sz="2400">
                    <a:solidFill>
                      <a:schemeClr val="tx1"/>
                    </a:solidFill>
                    <a:latin typeface="Consolas" panose="020B0609020204030204" pitchFamily="49" charset="0"/>
                  </a:rPr>
                  <a:t>w = 3</a:t>
                </a:r>
              </a:p>
              <a:p>
                <a:r>
                  <a:rPr lang="en-US" altLang="ko-KR" sz="2400">
                    <a:solidFill>
                      <a:schemeClr val="tx1"/>
                    </a:solidFill>
                    <a:latin typeface="Consolas" panose="020B0609020204030204" pitchFamily="49" charset="0"/>
                  </a:rPr>
                  <a:t>w = w - rate*(</a:t>
                </a:r>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y)*x</a:t>
                </a:r>
              </a:p>
              <a:p>
                <a:r>
                  <a:rPr lang="en-US" altLang="ko-KR" sz="2400">
                    <a:solidFill>
                      <a:schemeClr val="tx1"/>
                    </a:solidFill>
                    <a:latin typeface="Consolas" panose="020B0609020204030204" pitchFamily="49" charset="0"/>
                  </a:rPr>
                  <a:t>    3 - 0.01*(6-2)*2</a:t>
                </a:r>
              </a:p>
              <a:p>
                <a:r>
                  <a:rPr lang="en-US" altLang="ko-KR" sz="2400">
                    <a:solidFill>
                      <a:schemeClr val="tx1"/>
                    </a:solidFill>
                    <a:latin typeface="Consolas" panose="020B0609020204030204" pitchFamily="49" charset="0"/>
                  </a:rPr>
                  <a:t>    3 - 0.08</a:t>
                </a:r>
              </a:p>
            </p:txBody>
          </p:sp>
        </mc:Choice>
        <mc:Fallback xmlns="">
          <p:sp>
            <p:nvSpPr>
              <p:cNvPr id="32" name="TextBox 31">
                <a:extLst>
                  <a:ext uri="{FF2B5EF4-FFF2-40B4-BE49-F238E27FC236}">
                    <a16:creationId xmlns:a16="http://schemas.microsoft.com/office/drawing/2014/main" id="{548DFAB0-1292-44D3-BB13-738D29780C2E}"/>
                  </a:ext>
                </a:extLst>
              </p:cNvPr>
              <p:cNvSpPr txBox="1">
                <a:spLocks noRot="1" noChangeAspect="1" noMove="1" noResize="1" noEditPoints="1" noAdjustHandles="1" noChangeArrowheads="1" noChangeShapeType="1" noTextEdit="1"/>
              </p:cNvSpPr>
              <p:nvPr/>
            </p:nvSpPr>
            <p:spPr>
              <a:xfrm>
                <a:off x="6507578" y="3011102"/>
                <a:ext cx="3693215" cy="2308324"/>
              </a:xfrm>
              <a:prstGeom prst="rect">
                <a:avLst/>
              </a:prstGeom>
              <a:blipFill>
                <a:blip r:embed="rId6"/>
                <a:stretch>
                  <a:fillRect l="-2645" t="-2111" r="-1818" b="-5013"/>
                </a:stretch>
              </a:blipFill>
            </p:spPr>
            <p:txBody>
              <a:bodyPr/>
              <a:lstStyle/>
              <a:p>
                <a:r>
                  <a:rPr lang="ko-KR" altLang="en-US">
                    <a:noFill/>
                  </a:rPr>
                  <a:t> </a:t>
                </a:r>
              </a:p>
            </p:txBody>
          </p:sp>
        </mc:Fallback>
      </mc:AlternateContent>
      <p:sp>
        <p:nvSpPr>
          <p:cNvPr id="3" name="화살표: 오른쪽 2">
            <a:extLst>
              <a:ext uri="{FF2B5EF4-FFF2-40B4-BE49-F238E27FC236}">
                <a16:creationId xmlns:a16="http://schemas.microsoft.com/office/drawing/2014/main" id="{4827B673-7A64-4A18-8891-F0C111F70B20}"/>
              </a:ext>
            </a:extLst>
          </p:cNvPr>
          <p:cNvSpPr/>
          <p:nvPr/>
        </p:nvSpPr>
        <p:spPr>
          <a:xfrm flipH="1">
            <a:off x="4215231" y="5987925"/>
            <a:ext cx="909572"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화살표: 오른쪽 49">
            <a:extLst>
              <a:ext uri="{FF2B5EF4-FFF2-40B4-BE49-F238E27FC236}">
                <a16:creationId xmlns:a16="http://schemas.microsoft.com/office/drawing/2014/main" id="{7E71866D-F903-493C-B0AF-D642AFF898AE}"/>
              </a:ext>
            </a:extLst>
          </p:cNvPr>
          <p:cNvSpPr/>
          <p:nvPr/>
        </p:nvSpPr>
        <p:spPr>
          <a:xfrm>
            <a:off x="1083731" y="5952121"/>
            <a:ext cx="940311"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직선 연결선 44">
            <a:extLst>
              <a:ext uri="{FF2B5EF4-FFF2-40B4-BE49-F238E27FC236}">
                <a16:creationId xmlns:a16="http://schemas.microsoft.com/office/drawing/2014/main" id="{091E5A5A-2AC7-4812-9DE0-5637EDC18182}"/>
              </a:ext>
            </a:extLst>
          </p:cNvPr>
          <p:cNvCxnSpPr>
            <a:cxnSpLocks/>
          </p:cNvCxnSpPr>
          <p:nvPr/>
        </p:nvCxnSpPr>
        <p:spPr>
          <a:xfrm flipH="1">
            <a:off x="3348265" y="3401384"/>
            <a:ext cx="1921806" cy="243152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024FEF7-482D-479A-9D4E-3350D2256782}"/>
              </a:ext>
            </a:extLst>
          </p:cNvPr>
          <p:cNvCxnSpPr>
            <a:cxnSpLocks/>
          </p:cNvCxnSpPr>
          <p:nvPr/>
        </p:nvCxnSpPr>
        <p:spPr>
          <a:xfrm flipH="1">
            <a:off x="1547521" y="5564445"/>
            <a:ext cx="3289010" cy="417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4DB7EF4-BBEA-4BAE-8071-028CD64ECABE}"/>
                  </a:ext>
                </a:extLst>
              </p:cNvPr>
              <p:cNvSpPr txBox="1"/>
              <p:nvPr/>
            </p:nvSpPr>
            <p:spPr>
              <a:xfrm>
                <a:off x="8677887" y="804161"/>
                <a:ext cx="1928527" cy="822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r>
                        <a:rPr lang="en-US" altLang="ko-KR" sz="2400" b="0" i="0" smtClean="0">
                          <a:solidFill>
                            <a:schemeClr val="tx1"/>
                          </a:solidFill>
                          <a:latin typeface="Cambria Math" panose="02040503050406030204" pitchFamily="18" charset="0"/>
                        </a:rPr>
                        <m:t>,  </m:t>
                      </m:r>
                      <m:r>
                        <m:rPr>
                          <m:sty m:val="p"/>
                        </m:rPr>
                        <a:rPr lang="en-US" altLang="ko-KR" sz="2400" b="0" i="0" smtClean="0">
                          <a:solidFill>
                            <a:schemeClr val="tx1"/>
                          </a:solidFill>
                          <a:latin typeface="Cambria Math" panose="02040503050406030204" pitchFamily="18" charset="0"/>
                        </a:rPr>
                        <m:t>y</m:t>
                      </m:r>
                      <m:r>
                        <a:rPr lang="en-US" altLang="ko-KR" sz="2400" b="0" i="0" smtClean="0">
                          <a:solidFill>
                            <a:schemeClr val="tx1"/>
                          </a:solidFill>
                          <a:latin typeface="Cambria Math" panose="02040503050406030204" pitchFamily="18" charset="0"/>
                        </a:rPr>
                        <m:t>=2</m:t>
                      </m:r>
                    </m:oMath>
                  </m:oMathPara>
                </a14:m>
                <a:endParaRPr lang="en-US" altLang="ko-KR" sz="2400" b="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34DB7EF4-BBEA-4BAE-8071-028CD64ECABE}"/>
                  </a:ext>
                </a:extLst>
              </p:cNvPr>
              <p:cNvSpPr txBox="1">
                <a:spLocks noRot="1" noChangeAspect="1" noMove="1" noResize="1" noEditPoints="1" noAdjustHandles="1" noChangeArrowheads="1" noChangeShapeType="1" noTextEdit="1"/>
              </p:cNvSpPr>
              <p:nvPr/>
            </p:nvSpPr>
            <p:spPr>
              <a:xfrm>
                <a:off x="8677887" y="804161"/>
                <a:ext cx="1928527" cy="822469"/>
              </a:xfrm>
              <a:prstGeom prst="rect">
                <a:avLst/>
              </a:prstGeom>
              <a:blipFill>
                <a:blip r:embed="rId7"/>
                <a:stretch>
                  <a:fillRect b="-518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529125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79" y="2702942"/>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544541" y="1780869"/>
            <a:ext cx="968029" cy="295141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2942345" y="596039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40195" y="409845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411597" y="2413608"/>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4836531" y="261974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p:nvPr/>
        </p:nvCxnSpPr>
        <p:spPr>
          <a:xfrm flipH="1" flipV="1">
            <a:off x="5353315" y="2625910"/>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4319870" y="3841261"/>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4065192" y="4355646"/>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3803673" y="4756259"/>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3520094" y="5065578"/>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3296929" y="5270724"/>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4427193" y="496185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3096251" y="5131136"/>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2016710" y="2867163"/>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3755468" y="3083333"/>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1729959" y="358349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3468717" y="3799669"/>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07578" y="1047404"/>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w*2+b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07578" y="1047404"/>
                <a:ext cx="1928527" cy="830997"/>
              </a:xfrm>
              <a:prstGeom prst="rect">
                <a:avLst/>
              </a:prstGeom>
              <a:blipFill>
                <a:blip r:embed="rId4"/>
                <a:stretch>
                  <a:fillRect l="-949"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569505"/>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−2)</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569505"/>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48DFAB0-1292-44D3-BB13-738D29780C2E}"/>
                  </a:ext>
                </a:extLst>
              </p:cNvPr>
              <p:cNvSpPr txBox="1"/>
              <p:nvPr/>
            </p:nvSpPr>
            <p:spPr>
              <a:xfrm>
                <a:off x="6507578" y="3011102"/>
                <a:ext cx="5113899" cy="3046988"/>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alpha = 0.01</a:t>
                </a:r>
              </a:p>
              <a:p>
                <a:r>
                  <a:rPr lang="en-US" altLang="ko-KR" sz="2400">
                    <a:solidFill>
                      <a:schemeClr val="tx1"/>
                    </a:solidFill>
                    <a:latin typeface="Consolas" panose="020B0609020204030204" pitchFamily="49" charset="0"/>
                  </a:rPr>
                  <a:t>rate  = 0.01</a:t>
                </a:r>
              </a:p>
              <a:p>
                <a:r>
                  <a:rPr lang="en-US" altLang="ko-KR" sz="2400">
                    <a:solidFill>
                      <a:schemeClr val="tx1"/>
                    </a:solidFill>
                    <a:latin typeface="Consolas" panose="020B0609020204030204" pitchFamily="49" charset="0"/>
                  </a:rPr>
                  <a:t>w = 3</a:t>
                </a:r>
              </a:p>
              <a:p>
                <a:r>
                  <a:rPr lang="en-US" altLang="ko-KR" sz="2400">
                    <a:solidFill>
                      <a:schemeClr val="tx1"/>
                    </a:solidFill>
                    <a:latin typeface="Consolas" panose="020B0609020204030204" pitchFamily="49" charset="0"/>
                  </a:rPr>
                  <a:t>w = w - rate*(</a:t>
                </a:r>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y)*x + alpha*np.sign(w)</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3 - 0.01*(6-2)*2 + 0.01</a:t>
                </a:r>
              </a:p>
              <a:p>
                <a:r>
                  <a:rPr lang="en-US" altLang="ko-KR" sz="2400">
                    <a:solidFill>
                      <a:schemeClr val="tx1"/>
                    </a:solidFill>
                    <a:latin typeface="Consolas" panose="020B0609020204030204" pitchFamily="49" charset="0"/>
                  </a:rPr>
                  <a:t>    3 - 0.08 + 0.01</a:t>
                </a:r>
              </a:p>
            </p:txBody>
          </p:sp>
        </mc:Choice>
        <mc:Fallback xmlns="">
          <p:sp>
            <p:nvSpPr>
              <p:cNvPr id="32" name="TextBox 31">
                <a:extLst>
                  <a:ext uri="{FF2B5EF4-FFF2-40B4-BE49-F238E27FC236}">
                    <a16:creationId xmlns:a16="http://schemas.microsoft.com/office/drawing/2014/main" id="{548DFAB0-1292-44D3-BB13-738D29780C2E}"/>
                  </a:ext>
                </a:extLst>
              </p:cNvPr>
              <p:cNvSpPr txBox="1">
                <a:spLocks noRot="1" noChangeAspect="1" noMove="1" noResize="1" noEditPoints="1" noAdjustHandles="1" noChangeArrowheads="1" noChangeShapeType="1" noTextEdit="1"/>
              </p:cNvSpPr>
              <p:nvPr/>
            </p:nvSpPr>
            <p:spPr>
              <a:xfrm>
                <a:off x="6507578" y="3011102"/>
                <a:ext cx="5113899" cy="3046988"/>
              </a:xfrm>
              <a:prstGeom prst="rect">
                <a:avLst/>
              </a:prstGeom>
              <a:blipFill>
                <a:blip r:embed="rId6"/>
                <a:stretch>
                  <a:fillRect l="-1909" t="-1600" b="-3600"/>
                </a:stretch>
              </a:blipFill>
            </p:spPr>
            <p:txBody>
              <a:bodyPr/>
              <a:lstStyle/>
              <a:p>
                <a:r>
                  <a:rPr lang="ko-KR" altLang="en-US">
                    <a:noFill/>
                  </a:rPr>
                  <a:t> </a:t>
                </a:r>
              </a:p>
            </p:txBody>
          </p:sp>
        </mc:Fallback>
      </mc:AlternateContent>
      <p:sp>
        <p:nvSpPr>
          <p:cNvPr id="3" name="화살표: 오른쪽 2">
            <a:extLst>
              <a:ext uri="{FF2B5EF4-FFF2-40B4-BE49-F238E27FC236}">
                <a16:creationId xmlns:a16="http://schemas.microsoft.com/office/drawing/2014/main" id="{4827B673-7A64-4A18-8891-F0C111F70B20}"/>
              </a:ext>
            </a:extLst>
          </p:cNvPr>
          <p:cNvSpPr/>
          <p:nvPr/>
        </p:nvSpPr>
        <p:spPr>
          <a:xfrm flipH="1">
            <a:off x="4300565" y="5987925"/>
            <a:ext cx="824237"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화살표: 오른쪽 49">
            <a:extLst>
              <a:ext uri="{FF2B5EF4-FFF2-40B4-BE49-F238E27FC236}">
                <a16:creationId xmlns:a16="http://schemas.microsoft.com/office/drawing/2014/main" id="{7E71866D-F903-493C-B0AF-D642AFF898AE}"/>
              </a:ext>
            </a:extLst>
          </p:cNvPr>
          <p:cNvSpPr/>
          <p:nvPr/>
        </p:nvSpPr>
        <p:spPr>
          <a:xfrm>
            <a:off x="1083731" y="5952121"/>
            <a:ext cx="940311"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직선 연결선 44">
            <a:extLst>
              <a:ext uri="{FF2B5EF4-FFF2-40B4-BE49-F238E27FC236}">
                <a16:creationId xmlns:a16="http://schemas.microsoft.com/office/drawing/2014/main" id="{091E5A5A-2AC7-4812-9DE0-5637EDC18182}"/>
              </a:ext>
            </a:extLst>
          </p:cNvPr>
          <p:cNvCxnSpPr>
            <a:cxnSpLocks/>
          </p:cNvCxnSpPr>
          <p:nvPr/>
        </p:nvCxnSpPr>
        <p:spPr>
          <a:xfrm flipH="1">
            <a:off x="3348265" y="3401384"/>
            <a:ext cx="1921806" cy="243152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024FEF7-482D-479A-9D4E-3350D2256782}"/>
              </a:ext>
            </a:extLst>
          </p:cNvPr>
          <p:cNvCxnSpPr>
            <a:cxnSpLocks/>
          </p:cNvCxnSpPr>
          <p:nvPr/>
        </p:nvCxnSpPr>
        <p:spPr>
          <a:xfrm flipH="1">
            <a:off x="1547521" y="5564445"/>
            <a:ext cx="3289010" cy="417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4DB7EF4-BBEA-4BAE-8071-028CD64ECABE}"/>
                  </a:ext>
                </a:extLst>
              </p:cNvPr>
              <p:cNvSpPr txBox="1"/>
              <p:nvPr/>
            </p:nvSpPr>
            <p:spPr>
              <a:xfrm>
                <a:off x="8677887" y="804161"/>
                <a:ext cx="1928527" cy="822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r>
                        <a:rPr lang="en-US" altLang="ko-KR" sz="2400" b="0" i="0" smtClean="0">
                          <a:solidFill>
                            <a:schemeClr val="tx1"/>
                          </a:solidFill>
                          <a:latin typeface="Cambria Math" panose="02040503050406030204" pitchFamily="18" charset="0"/>
                        </a:rPr>
                        <m:t>,  </m:t>
                      </m:r>
                      <m:r>
                        <m:rPr>
                          <m:sty m:val="p"/>
                        </m:rPr>
                        <a:rPr lang="en-US" altLang="ko-KR" sz="2400" b="0" i="0" smtClean="0">
                          <a:solidFill>
                            <a:schemeClr val="tx1"/>
                          </a:solidFill>
                          <a:latin typeface="Cambria Math" panose="02040503050406030204" pitchFamily="18" charset="0"/>
                        </a:rPr>
                        <m:t>y</m:t>
                      </m:r>
                      <m:r>
                        <a:rPr lang="en-US" altLang="ko-KR" sz="2400" b="0" i="0" smtClean="0">
                          <a:solidFill>
                            <a:schemeClr val="tx1"/>
                          </a:solidFill>
                          <a:latin typeface="Cambria Math" panose="02040503050406030204" pitchFamily="18" charset="0"/>
                        </a:rPr>
                        <m:t>=2</m:t>
                      </m:r>
                    </m:oMath>
                  </m:oMathPara>
                </a14:m>
                <a:endParaRPr lang="en-US" altLang="ko-KR" sz="2400" b="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34DB7EF4-BBEA-4BAE-8071-028CD64ECABE}"/>
                  </a:ext>
                </a:extLst>
              </p:cNvPr>
              <p:cNvSpPr txBox="1">
                <a:spLocks noRot="1" noChangeAspect="1" noMove="1" noResize="1" noEditPoints="1" noAdjustHandles="1" noChangeArrowheads="1" noChangeShapeType="1" noTextEdit="1"/>
              </p:cNvSpPr>
              <p:nvPr/>
            </p:nvSpPr>
            <p:spPr>
              <a:xfrm>
                <a:off x="8677887" y="804161"/>
                <a:ext cx="1928527" cy="822469"/>
              </a:xfrm>
              <a:prstGeom prst="rect">
                <a:avLst/>
              </a:prstGeom>
              <a:blipFill>
                <a:blip r:embed="rId7"/>
                <a:stretch>
                  <a:fillRect b="-5185"/>
                </a:stretch>
              </a:blipFill>
            </p:spPr>
            <p:txBody>
              <a:bodyPr/>
              <a:lstStyle/>
              <a:p>
                <a:r>
                  <a:rPr lang="ko-KR" altLang="en-US">
                    <a:noFill/>
                  </a:rPr>
                  <a:t> </a:t>
                </a:r>
              </a:p>
            </p:txBody>
          </p:sp>
        </mc:Fallback>
      </mc:AlternateContent>
      <p:sp>
        <p:nvSpPr>
          <p:cNvPr id="31" name="직사각형 30">
            <a:extLst>
              <a:ext uri="{FF2B5EF4-FFF2-40B4-BE49-F238E27FC236}">
                <a16:creationId xmlns:a16="http://schemas.microsoft.com/office/drawing/2014/main" id="{DDBAD71A-355A-4DDB-88CD-6E747DDCA7CE}"/>
              </a:ext>
            </a:extLst>
          </p:cNvPr>
          <p:cNvSpPr/>
          <p:nvPr/>
        </p:nvSpPr>
        <p:spPr>
          <a:xfrm>
            <a:off x="7797384" y="2335089"/>
            <a:ext cx="2587019"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L1 </a:t>
            </a:r>
            <a:r>
              <a:rPr lang="ko-KR" altLang="en-US" sz="2800">
                <a:solidFill>
                  <a:schemeClr val="tx1"/>
                </a:solidFill>
                <a:latin typeface="고도 M" panose="02000503000000020004" pitchFamily="2" charset="-127"/>
                <a:ea typeface="고도 M" panose="02000503000000020004" pitchFamily="2" charset="-127"/>
              </a:rPr>
              <a:t>규제 적용 후</a:t>
            </a:r>
            <a:endParaRPr lang="en-US" altLang="ko-KR" sz="2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094977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79" y="2702942"/>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544541" y="1780869"/>
            <a:ext cx="968029" cy="295141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2942345" y="596039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40195" y="409845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411597" y="2413608"/>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1083731" y="2642687"/>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p:nvPr/>
        </p:nvCxnSpPr>
        <p:spPr>
          <a:xfrm flipH="1" flipV="1">
            <a:off x="5353315" y="2625910"/>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4319870" y="3841261"/>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4065192" y="4355646"/>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3803673" y="4756259"/>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3520094" y="5065578"/>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3296929" y="5270724"/>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4427193" y="496185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3096251" y="5131136"/>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2016710" y="2867163"/>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3755468" y="3083333"/>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1729959" y="358349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3468717" y="3799669"/>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07578" y="1047404"/>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w*2+b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07578" y="1047404"/>
                <a:ext cx="1928527" cy="830997"/>
              </a:xfrm>
              <a:prstGeom prst="rect">
                <a:avLst/>
              </a:prstGeom>
              <a:blipFill>
                <a:blip r:embed="rId4"/>
                <a:stretch>
                  <a:fillRect l="-949"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569505"/>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−2)</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569505"/>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48DFAB0-1292-44D3-BB13-738D29780C2E}"/>
                  </a:ext>
                </a:extLst>
              </p:cNvPr>
              <p:cNvSpPr txBox="1"/>
              <p:nvPr/>
            </p:nvSpPr>
            <p:spPr>
              <a:xfrm>
                <a:off x="6507578" y="3011102"/>
                <a:ext cx="5113899" cy="3046988"/>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alpha = 0.01</a:t>
                </a:r>
              </a:p>
              <a:p>
                <a:r>
                  <a:rPr lang="en-US" altLang="ko-KR" sz="2400">
                    <a:solidFill>
                      <a:schemeClr val="tx1"/>
                    </a:solidFill>
                    <a:latin typeface="Consolas" panose="020B0609020204030204" pitchFamily="49" charset="0"/>
                  </a:rPr>
                  <a:t>rate  = 0.01</a:t>
                </a:r>
              </a:p>
              <a:p>
                <a:r>
                  <a:rPr lang="en-US" altLang="ko-KR" sz="2400">
                    <a:solidFill>
                      <a:schemeClr val="tx1"/>
                    </a:solidFill>
                    <a:latin typeface="Consolas" panose="020B0609020204030204" pitchFamily="49" charset="0"/>
                  </a:rPr>
                  <a:t>w = -1</a:t>
                </a:r>
              </a:p>
              <a:p>
                <a:r>
                  <a:rPr lang="en-US" altLang="ko-KR" sz="2400">
                    <a:solidFill>
                      <a:schemeClr val="tx1"/>
                    </a:solidFill>
                    <a:latin typeface="Consolas" panose="020B0609020204030204" pitchFamily="49" charset="0"/>
                  </a:rPr>
                  <a:t>w = w - rate*(</a:t>
                </a:r>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y)*x + alpha*np.sign(w)</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3 + 0.01*(6-2)*2 - 0.01</a:t>
                </a:r>
              </a:p>
              <a:p>
                <a:r>
                  <a:rPr lang="en-US" altLang="ko-KR" sz="2400">
                    <a:solidFill>
                      <a:schemeClr val="tx1"/>
                    </a:solidFill>
                    <a:latin typeface="Consolas" panose="020B0609020204030204" pitchFamily="49" charset="0"/>
                  </a:rPr>
                  <a:t>    3 + 0.08 - 0.01</a:t>
                </a:r>
              </a:p>
            </p:txBody>
          </p:sp>
        </mc:Choice>
        <mc:Fallback xmlns="">
          <p:sp>
            <p:nvSpPr>
              <p:cNvPr id="32" name="TextBox 31">
                <a:extLst>
                  <a:ext uri="{FF2B5EF4-FFF2-40B4-BE49-F238E27FC236}">
                    <a16:creationId xmlns:a16="http://schemas.microsoft.com/office/drawing/2014/main" id="{548DFAB0-1292-44D3-BB13-738D29780C2E}"/>
                  </a:ext>
                </a:extLst>
              </p:cNvPr>
              <p:cNvSpPr txBox="1">
                <a:spLocks noRot="1" noChangeAspect="1" noMove="1" noResize="1" noEditPoints="1" noAdjustHandles="1" noChangeArrowheads="1" noChangeShapeType="1" noTextEdit="1"/>
              </p:cNvSpPr>
              <p:nvPr/>
            </p:nvSpPr>
            <p:spPr>
              <a:xfrm>
                <a:off x="6507578" y="3011102"/>
                <a:ext cx="5113899" cy="3046988"/>
              </a:xfrm>
              <a:prstGeom prst="rect">
                <a:avLst/>
              </a:prstGeom>
              <a:blipFill>
                <a:blip r:embed="rId6"/>
                <a:stretch>
                  <a:fillRect l="-1909" t="-1600" b="-3600"/>
                </a:stretch>
              </a:blipFill>
            </p:spPr>
            <p:txBody>
              <a:bodyPr/>
              <a:lstStyle/>
              <a:p>
                <a:r>
                  <a:rPr lang="ko-KR" altLang="en-US">
                    <a:noFill/>
                  </a:rPr>
                  <a:t> </a:t>
                </a:r>
              </a:p>
            </p:txBody>
          </p:sp>
        </mc:Fallback>
      </mc:AlternateContent>
      <p:sp>
        <p:nvSpPr>
          <p:cNvPr id="3" name="화살표: 오른쪽 2">
            <a:extLst>
              <a:ext uri="{FF2B5EF4-FFF2-40B4-BE49-F238E27FC236}">
                <a16:creationId xmlns:a16="http://schemas.microsoft.com/office/drawing/2014/main" id="{4827B673-7A64-4A18-8891-F0C111F70B20}"/>
              </a:ext>
            </a:extLst>
          </p:cNvPr>
          <p:cNvSpPr/>
          <p:nvPr/>
        </p:nvSpPr>
        <p:spPr>
          <a:xfrm flipH="1">
            <a:off x="4300565" y="5987925"/>
            <a:ext cx="824237"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화살표: 오른쪽 49">
            <a:extLst>
              <a:ext uri="{FF2B5EF4-FFF2-40B4-BE49-F238E27FC236}">
                <a16:creationId xmlns:a16="http://schemas.microsoft.com/office/drawing/2014/main" id="{7E71866D-F903-493C-B0AF-D642AFF898AE}"/>
              </a:ext>
            </a:extLst>
          </p:cNvPr>
          <p:cNvSpPr/>
          <p:nvPr/>
        </p:nvSpPr>
        <p:spPr>
          <a:xfrm>
            <a:off x="1083731" y="5952121"/>
            <a:ext cx="940311"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직선 연결선 44">
            <a:extLst>
              <a:ext uri="{FF2B5EF4-FFF2-40B4-BE49-F238E27FC236}">
                <a16:creationId xmlns:a16="http://schemas.microsoft.com/office/drawing/2014/main" id="{091E5A5A-2AC7-4812-9DE0-5637EDC18182}"/>
              </a:ext>
            </a:extLst>
          </p:cNvPr>
          <p:cNvCxnSpPr>
            <a:cxnSpLocks/>
          </p:cNvCxnSpPr>
          <p:nvPr/>
        </p:nvCxnSpPr>
        <p:spPr>
          <a:xfrm flipH="1">
            <a:off x="3348265" y="3401384"/>
            <a:ext cx="1921806" cy="243152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024FEF7-482D-479A-9D4E-3350D2256782}"/>
              </a:ext>
            </a:extLst>
          </p:cNvPr>
          <p:cNvCxnSpPr>
            <a:cxnSpLocks/>
          </p:cNvCxnSpPr>
          <p:nvPr/>
        </p:nvCxnSpPr>
        <p:spPr>
          <a:xfrm flipH="1">
            <a:off x="1547521" y="5564445"/>
            <a:ext cx="3289010" cy="417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4DB7EF4-BBEA-4BAE-8071-028CD64ECABE}"/>
                  </a:ext>
                </a:extLst>
              </p:cNvPr>
              <p:cNvSpPr txBox="1"/>
              <p:nvPr/>
            </p:nvSpPr>
            <p:spPr>
              <a:xfrm>
                <a:off x="8677887" y="804161"/>
                <a:ext cx="1928527" cy="822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r>
                        <a:rPr lang="en-US" altLang="ko-KR" sz="2400" b="0" i="0" smtClean="0">
                          <a:solidFill>
                            <a:schemeClr val="tx1"/>
                          </a:solidFill>
                          <a:latin typeface="Cambria Math" panose="02040503050406030204" pitchFamily="18" charset="0"/>
                        </a:rPr>
                        <m:t>,  </m:t>
                      </m:r>
                      <m:r>
                        <m:rPr>
                          <m:sty m:val="p"/>
                        </m:rPr>
                        <a:rPr lang="en-US" altLang="ko-KR" sz="2400" b="0" i="0" smtClean="0">
                          <a:solidFill>
                            <a:schemeClr val="tx1"/>
                          </a:solidFill>
                          <a:latin typeface="Cambria Math" panose="02040503050406030204" pitchFamily="18" charset="0"/>
                        </a:rPr>
                        <m:t>y</m:t>
                      </m:r>
                      <m:r>
                        <a:rPr lang="en-US" altLang="ko-KR" sz="2400" b="0" i="0" smtClean="0">
                          <a:solidFill>
                            <a:schemeClr val="tx1"/>
                          </a:solidFill>
                          <a:latin typeface="Cambria Math" panose="02040503050406030204" pitchFamily="18" charset="0"/>
                        </a:rPr>
                        <m:t>=2</m:t>
                      </m:r>
                    </m:oMath>
                  </m:oMathPara>
                </a14:m>
                <a:endParaRPr lang="en-US" altLang="ko-KR" sz="2400" b="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34DB7EF4-BBEA-4BAE-8071-028CD64ECABE}"/>
                  </a:ext>
                </a:extLst>
              </p:cNvPr>
              <p:cNvSpPr txBox="1">
                <a:spLocks noRot="1" noChangeAspect="1" noMove="1" noResize="1" noEditPoints="1" noAdjustHandles="1" noChangeArrowheads="1" noChangeShapeType="1" noTextEdit="1"/>
              </p:cNvSpPr>
              <p:nvPr/>
            </p:nvSpPr>
            <p:spPr>
              <a:xfrm>
                <a:off x="8677887" y="804161"/>
                <a:ext cx="1928527" cy="822469"/>
              </a:xfrm>
              <a:prstGeom prst="rect">
                <a:avLst/>
              </a:prstGeom>
              <a:blipFill>
                <a:blip r:embed="rId7"/>
                <a:stretch>
                  <a:fillRect b="-5185"/>
                </a:stretch>
              </a:blipFill>
            </p:spPr>
            <p:txBody>
              <a:bodyPr/>
              <a:lstStyle/>
              <a:p>
                <a:r>
                  <a:rPr lang="ko-KR" altLang="en-US">
                    <a:noFill/>
                  </a:rPr>
                  <a:t> </a:t>
                </a:r>
              </a:p>
            </p:txBody>
          </p:sp>
        </mc:Fallback>
      </mc:AlternateContent>
      <p:sp>
        <p:nvSpPr>
          <p:cNvPr id="31" name="직사각형 30">
            <a:extLst>
              <a:ext uri="{FF2B5EF4-FFF2-40B4-BE49-F238E27FC236}">
                <a16:creationId xmlns:a16="http://schemas.microsoft.com/office/drawing/2014/main" id="{DDBAD71A-355A-4DDB-88CD-6E747DDCA7CE}"/>
              </a:ext>
            </a:extLst>
          </p:cNvPr>
          <p:cNvSpPr/>
          <p:nvPr/>
        </p:nvSpPr>
        <p:spPr>
          <a:xfrm>
            <a:off x="7797384" y="2335089"/>
            <a:ext cx="2587019"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L1 </a:t>
            </a:r>
            <a:r>
              <a:rPr lang="ko-KR" altLang="en-US" sz="2800">
                <a:solidFill>
                  <a:schemeClr val="tx1"/>
                </a:solidFill>
                <a:latin typeface="고도 M" panose="02000503000000020004" pitchFamily="2" charset="-127"/>
                <a:ea typeface="고도 M" panose="02000503000000020004" pitchFamily="2" charset="-127"/>
              </a:rPr>
              <a:t>규제 적용 후</a:t>
            </a:r>
            <a:endParaRPr lang="en-US" altLang="ko-KR" sz="2800">
              <a:solidFill>
                <a:schemeClr val="tx1"/>
              </a:solidFill>
              <a:latin typeface="고도 M" panose="02000503000000020004" pitchFamily="2" charset="-127"/>
              <a:ea typeface="고도 M" panose="02000503000000020004" pitchFamily="2" charset="-127"/>
            </a:endParaRPr>
          </a:p>
        </p:txBody>
      </p:sp>
      <p:cxnSp>
        <p:nvCxnSpPr>
          <p:cNvPr id="35" name="직선 연결선 34">
            <a:extLst>
              <a:ext uri="{FF2B5EF4-FFF2-40B4-BE49-F238E27FC236}">
                <a16:creationId xmlns:a16="http://schemas.microsoft.com/office/drawing/2014/main" id="{5967D728-11CC-45A3-A71A-98EB4943A7D8}"/>
              </a:ext>
            </a:extLst>
          </p:cNvPr>
          <p:cNvCxnSpPr>
            <a:cxnSpLocks/>
          </p:cNvCxnSpPr>
          <p:nvPr/>
        </p:nvCxnSpPr>
        <p:spPr>
          <a:xfrm>
            <a:off x="563077" y="1440431"/>
            <a:ext cx="1057154" cy="309416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9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2</a:t>
            </a:r>
            <a:r>
              <a:rPr lang="ko-KR" altLang="en-US" sz="2000" b="1">
                <a:solidFill>
                  <a:srgbClr val="000000"/>
                </a:solidFill>
                <a:ea typeface="맑은 고딕" panose="020B0503020000020004" pitchFamily="50" charset="-127"/>
              </a:rPr>
              <a:t> 규제</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823417"/>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823417"/>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2</a:t>
            </a:r>
            <a:r>
              <a:rPr lang="ko-KR" altLang="en-US" sz="2000" b="1">
                <a:solidFill>
                  <a:srgbClr val="000000"/>
                </a:solidFill>
                <a:ea typeface="맑은 고딕" panose="020B0503020000020004" pitchFamily="50" charset="-127"/>
              </a:rPr>
              <a:t> 규제의 미분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61643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61643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1</a:t>
            </a:r>
            <a:r>
              <a:rPr lang="ko-KR" altLang="en-US" sz="2000" b="1">
                <a:solidFill>
                  <a:srgbClr val="000000"/>
                </a:solidFill>
                <a:ea typeface="맑은 고딕" panose="020B0503020000020004" pitchFamily="50" charset="-127"/>
              </a:rPr>
              <a:t> 규제 적용</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1</a:t>
            </a:r>
            <a:r>
              <a:rPr lang="ko-KR" altLang="en-US" sz="2000" b="1">
                <a:solidFill>
                  <a:srgbClr val="000000"/>
                </a:solidFill>
                <a:ea typeface="맑은 고딕" panose="020B0503020000020004" pitchFamily="50" charset="-127"/>
              </a:rPr>
              <a:t> 규제 적용</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2</a:t>
            </a:r>
            <a:r>
              <a:rPr lang="ko-KR" altLang="en-US" sz="2000" b="1">
                <a:solidFill>
                  <a:srgbClr val="000000"/>
                </a:solidFill>
                <a:ea typeface="맑은 고딕" panose="020B0503020000020004" pitchFamily="50" charset="-127"/>
              </a:rPr>
              <a:t> 규제 적용</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2</a:t>
            </a:r>
            <a:r>
              <a:rPr lang="ko-KR" altLang="en-US" sz="2000" b="1">
                <a:solidFill>
                  <a:srgbClr val="000000"/>
                </a:solidFill>
                <a:ea typeface="맑은 고딕" panose="020B0503020000020004" pitchFamily="50" charset="-127"/>
              </a:rPr>
              <a:t> 규제 적용</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K </a:t>
            </a:r>
            <a:r>
              <a:rPr lang="ko-KR" altLang="en-US" sz="2000" b="1" err="1">
                <a:solidFill>
                  <a:srgbClr val="000000"/>
                </a:solidFill>
                <a:ea typeface="맑은 고딕" panose="020B0503020000020004" pitchFamily="50" charset="-127"/>
              </a:rPr>
              <a:t>폴드</a:t>
            </a:r>
            <a:r>
              <a:rPr lang="ko-KR" altLang="en-US" sz="2000" b="1">
                <a:solidFill>
                  <a:srgbClr val="000000"/>
                </a:solidFill>
                <a:ea typeface="맑은 고딕" panose="020B0503020000020004" pitchFamily="50" charset="-127"/>
              </a:rPr>
              <a:t> 교차 검증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3.5 </a:t>
            </a:r>
            <a:r>
              <a:rPr lang="ko-KR" altLang="en-US" sz="1800" b="1">
                <a:solidFill>
                  <a:srgbClr val="000000"/>
                </a:solidFill>
                <a:ea typeface="맑은 고딕" panose="020B0503020000020004" pitchFamily="50"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K </a:t>
            </a:r>
            <a:r>
              <a:rPr lang="ko-KR" altLang="en-US" sz="2000" b="1" err="1">
                <a:solidFill>
                  <a:srgbClr val="000000"/>
                </a:solidFill>
                <a:ea typeface="맑은 고딕" panose="020B0503020000020004" pitchFamily="50" charset="-127"/>
              </a:rPr>
              <a:t>폴드</a:t>
            </a:r>
            <a:r>
              <a:rPr lang="ko-KR" altLang="en-US" sz="2000" b="1">
                <a:solidFill>
                  <a:srgbClr val="000000"/>
                </a:solidFill>
                <a:ea typeface="맑은 고딕" panose="020B0503020000020004" pitchFamily="50" charset="-127"/>
              </a:rPr>
              <a:t> 교차 검증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3.5 </a:t>
            </a:r>
            <a:r>
              <a:rPr lang="ko-KR" altLang="en-US" sz="1800" b="1">
                <a:solidFill>
                  <a:srgbClr val="000000"/>
                </a:solidFill>
                <a:ea typeface="맑은 고딕" panose="020B0503020000020004" pitchFamily="50"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K </a:t>
            </a:r>
            <a:r>
              <a:rPr lang="ko-KR" altLang="en-US" sz="2000" b="1" err="1">
                <a:solidFill>
                  <a:srgbClr val="000000"/>
                </a:solidFill>
                <a:ea typeface="맑은 고딕" panose="020B0503020000020004" pitchFamily="50" charset="-127"/>
              </a:rPr>
              <a:t>폴드</a:t>
            </a:r>
            <a:r>
              <a:rPr lang="ko-KR" altLang="en-US" sz="2000" b="1">
                <a:solidFill>
                  <a:srgbClr val="000000"/>
                </a:solidFill>
                <a:ea typeface="맑은 고딕" panose="020B0503020000020004" pitchFamily="50" charset="-127"/>
              </a:rPr>
              <a:t> 교차 검증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3.5 </a:t>
            </a:r>
            <a:r>
              <a:rPr lang="ko-KR" altLang="en-US" sz="1800" b="1">
                <a:solidFill>
                  <a:srgbClr val="000000"/>
                </a:solidFill>
                <a:ea typeface="맑은 고딕" panose="020B0503020000020004" pitchFamily="50"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48838"/>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K </a:t>
            </a:r>
            <a:r>
              <a:rPr lang="ko-KR" altLang="en-US" sz="2000" b="1" err="1">
                <a:solidFill>
                  <a:srgbClr val="000000"/>
                </a:solidFill>
                <a:ea typeface="맑은 고딕" panose="020B0503020000020004" pitchFamily="50" charset="-127"/>
              </a:rPr>
              <a:t>폴드</a:t>
            </a:r>
            <a:r>
              <a:rPr lang="ko-KR" altLang="en-US" sz="2000" b="1">
                <a:solidFill>
                  <a:srgbClr val="000000"/>
                </a:solidFill>
                <a:ea typeface="맑은 고딕" panose="020B0503020000020004" pitchFamily="50" charset="-127"/>
              </a:rPr>
              <a:t> 교차 검증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3.5 </a:t>
            </a:r>
            <a:r>
              <a:rPr lang="ko-KR" altLang="en-US" sz="1800" b="1">
                <a:solidFill>
                  <a:srgbClr val="000000"/>
                </a:solidFill>
                <a:ea typeface="맑은 고딕" panose="020B0503020000020004" pitchFamily="50"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K </a:t>
            </a:r>
            <a:r>
              <a:rPr lang="ko-KR" altLang="en-US" sz="2000" b="1" err="1">
                <a:solidFill>
                  <a:srgbClr val="000000"/>
                </a:solidFill>
                <a:ea typeface="맑은 고딕" panose="020B0503020000020004" pitchFamily="50" charset="-127"/>
              </a:rPr>
              <a:t>폴드</a:t>
            </a:r>
            <a:r>
              <a:rPr lang="ko-KR" altLang="en-US" sz="2000" b="1">
                <a:solidFill>
                  <a:srgbClr val="000000"/>
                </a:solidFill>
                <a:ea typeface="맑은 고딕" panose="020B0503020000020004" pitchFamily="50" charset="-127"/>
              </a:rPr>
              <a:t> 교차 검증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3.5 </a:t>
            </a:r>
            <a:r>
              <a:rPr lang="ko-KR" altLang="en-US" sz="1800" b="1">
                <a:solidFill>
                  <a:srgbClr val="000000"/>
                </a:solidFill>
                <a:ea typeface="맑은 고딕" panose="020B0503020000020004" pitchFamily="50" charset="-127"/>
              </a:rPr>
              <a:t>교차 검증 구현</a:t>
            </a:r>
          </a:p>
        </p:txBody>
      </p:sp>
      <p:sp>
        <p:nvSpPr>
          <p:cNvPr id="2" name="TextBox 1">
            <a:extLst>
              <a:ext uri="{FF2B5EF4-FFF2-40B4-BE49-F238E27FC236}">
                <a16:creationId xmlns:a16="http://schemas.microsoft.com/office/drawing/2014/main" id="{7825BC03-79BF-4570-832B-1B90025A4CE0}"/>
              </a:ext>
            </a:extLst>
          </p:cNvPr>
          <p:cNvSpPr txBox="1"/>
          <p:nvPr/>
        </p:nvSpPr>
        <p:spPr>
          <a:xfrm>
            <a:off x="1046284" y="1186961"/>
            <a:ext cx="7056740"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 종류</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정규화 </a:t>
            </a:r>
            <a:r>
              <a:rPr lang="en-US" altLang="ko-KR" sz="2400">
                <a:solidFill>
                  <a:schemeClr val="tx1"/>
                </a:solidFill>
                <a:latin typeface="고도 M" panose="02000503000000020004" pitchFamily="2" charset="-127"/>
                <a:ea typeface="고도 M" panose="02000503000000020004" pitchFamily="2" charset="-127"/>
              </a:rPr>
              <a:t>: (x-min) / (max-min) =&gt; </a:t>
            </a:r>
            <a:r>
              <a:rPr lang="ko-KR" altLang="en-US" sz="2400">
                <a:solidFill>
                  <a:schemeClr val="tx1"/>
                </a:solidFill>
                <a:latin typeface="고도 M" panose="02000503000000020004" pitchFamily="2" charset="-127"/>
                <a:ea typeface="고도 M" panose="02000503000000020004" pitchFamily="2" charset="-127"/>
              </a:rPr>
              <a:t>범위를 </a:t>
            </a:r>
            <a:r>
              <a:rPr lang="en-US" altLang="ko-KR" sz="2400">
                <a:solidFill>
                  <a:schemeClr val="tx1"/>
                </a:solidFill>
                <a:latin typeface="고도 M" panose="02000503000000020004" pitchFamily="2" charset="-127"/>
                <a:ea typeface="고도 M" panose="02000503000000020004" pitchFamily="2" charset="-127"/>
              </a:rPr>
              <a:t>0~1 </a:t>
            </a:r>
            <a:r>
              <a:rPr lang="ko-KR" altLang="en-US" sz="2400">
                <a:solidFill>
                  <a:schemeClr val="tx1"/>
                </a:solidFill>
                <a:latin typeface="고도 M" panose="02000503000000020004" pitchFamily="2" charset="-127"/>
                <a:ea typeface="고도 M" panose="02000503000000020004" pitchFamily="2" charset="-127"/>
              </a:rPr>
              <a:t>로 맞춤</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표준화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분산을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로 맞춰줌</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471195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4.1 </a:t>
            </a:r>
            <a:r>
              <a:rPr lang="ko-KR" altLang="en-US" sz="1800" b="1">
                <a:solidFill>
                  <a:srgbClr val="000000"/>
                </a:solidFill>
                <a:ea typeface="맑은 고딕" panose="020B0503020000020004" pitchFamily="50"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4.1 </a:t>
            </a:r>
            <a:r>
              <a:rPr lang="ko-KR" altLang="en-US" sz="1800" b="1">
                <a:solidFill>
                  <a:srgbClr val="000000"/>
                </a:solidFill>
                <a:ea typeface="맑은 고딕" panose="020B0503020000020004" pitchFamily="50"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3922869" cy="3416320"/>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np.sum(x * w)</a:t>
            </a:r>
          </a:p>
          <a:p>
            <a:r>
              <a:rPr lang="en-US" altLang="ko-KR" sz="2400">
                <a:solidFill>
                  <a:schemeClr val="tx1"/>
                </a:solidFill>
                <a:latin typeface="Consolas" panose="020B0609020204030204" pitchFamily="49" charset="0"/>
                <a:ea typeface="고도 M" panose="02000503000000020004" pitchFamily="2" charset="-127"/>
              </a:rPr>
              <a:t>    z = np.dot(x , w)</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890846" y="116058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6523892" y="116058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7156938" y="116058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5890846" y="2358657"/>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6523892" y="235865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156938" y="235865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3451756-A843-4A01-8C7D-51B1003CCC69}"/>
              </a:ext>
            </a:extLst>
          </p:cNvPr>
          <p:cNvSpPr txBox="1"/>
          <p:nvPr/>
        </p:nvSpPr>
        <p:spPr>
          <a:xfrm>
            <a:off x="6030878"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921E45DA-AB3B-4B94-B8A6-9E0329EA7148}"/>
              </a:ext>
            </a:extLst>
          </p:cNvPr>
          <p:cNvSpPr txBox="1"/>
          <p:nvPr/>
        </p:nvSpPr>
        <p:spPr>
          <a:xfrm>
            <a:off x="6663924"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TextBox 40">
            <a:extLst>
              <a:ext uri="{FF2B5EF4-FFF2-40B4-BE49-F238E27FC236}">
                <a16:creationId xmlns:a16="http://schemas.microsoft.com/office/drawing/2014/main" id="{C325E98C-B737-4ADF-AF15-92498CD5FF5D}"/>
              </a:ext>
            </a:extLst>
          </p:cNvPr>
          <p:cNvSpPr txBox="1"/>
          <p:nvPr/>
        </p:nvSpPr>
        <p:spPr>
          <a:xfrm>
            <a:off x="7296970"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7BDABE07-B1DB-4420-9193-C1FE94411B0B}"/>
              </a:ext>
            </a:extLst>
          </p:cNvPr>
          <p:cNvSpPr/>
          <p:nvPr/>
        </p:nvSpPr>
        <p:spPr>
          <a:xfrm>
            <a:off x="5890846" y="339151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C26463C-1C10-4A10-AD39-7E2668523C0D}"/>
              </a:ext>
            </a:extLst>
          </p:cNvPr>
          <p:cNvSpPr/>
          <p:nvPr/>
        </p:nvSpPr>
        <p:spPr>
          <a:xfrm>
            <a:off x="6523892" y="339151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3C17B5A-5F88-407C-B121-7132FF1FB1DC}"/>
              </a:ext>
            </a:extLst>
          </p:cNvPr>
          <p:cNvSpPr/>
          <p:nvPr/>
        </p:nvSpPr>
        <p:spPr>
          <a:xfrm>
            <a:off x="7156938"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8843561"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0F0BACD1-1662-4AD6-89BA-4C6E1424C4A7}"/>
              </a:ext>
            </a:extLst>
          </p:cNvPr>
          <p:cNvSpPr txBox="1"/>
          <p:nvPr/>
        </p:nvSpPr>
        <p:spPr>
          <a:xfrm>
            <a:off x="8165909" y="3477201"/>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2AED399B-D944-4BD9-835D-C5C5BF050A2D}"/>
              </a:ext>
            </a:extLst>
          </p:cNvPr>
          <p:cNvSpPr txBox="1"/>
          <p:nvPr/>
        </p:nvSpPr>
        <p:spPr>
          <a:xfrm>
            <a:off x="4622285" y="669993"/>
            <a:ext cx="11964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matmul</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83EBC3F8-4DF9-443D-9542-DC2A79331453}"/>
              </a:ext>
            </a:extLst>
          </p:cNvPr>
          <p:cNvSpPr txBox="1"/>
          <p:nvPr/>
        </p:nvSpPr>
        <p:spPr>
          <a:xfrm>
            <a:off x="5431493" y="1231047"/>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196F0812-781D-4E7A-BCCC-F5018117FA02}"/>
              </a:ext>
            </a:extLst>
          </p:cNvPr>
          <p:cNvSpPr txBox="1"/>
          <p:nvPr/>
        </p:nvSpPr>
        <p:spPr>
          <a:xfrm>
            <a:off x="5383801" y="2444345"/>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2" name="TextBox 21">
            <a:extLst>
              <a:ext uri="{FF2B5EF4-FFF2-40B4-BE49-F238E27FC236}">
                <a16:creationId xmlns:a16="http://schemas.microsoft.com/office/drawing/2014/main" id="{6FDB1356-9D18-4ED6-86A3-A41BAC905321}"/>
              </a:ext>
            </a:extLst>
          </p:cNvPr>
          <p:cNvSpPr txBox="1"/>
          <p:nvPr/>
        </p:nvSpPr>
        <p:spPr>
          <a:xfrm>
            <a:off x="5397832"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3373CE10-A083-4A0D-9C3F-C33B7F9B38E1}"/>
              </a:ext>
            </a:extLst>
          </p:cNvPr>
          <p:cNvSpPr txBox="1"/>
          <p:nvPr/>
        </p:nvSpPr>
        <p:spPr>
          <a:xfrm>
            <a:off x="5100662" y="3429000"/>
            <a:ext cx="7393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sum</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D62C1B70-5A57-44E3-93A0-007D266D2D07}"/>
              </a:ext>
            </a:extLst>
          </p:cNvPr>
          <p:cNvSpPr txBox="1"/>
          <p:nvPr/>
        </p:nvSpPr>
        <p:spPr>
          <a:xfrm>
            <a:off x="1246039" y="4702732"/>
            <a:ext cx="716600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np.dot() </a:t>
            </a:r>
            <a:r>
              <a:rPr lang="ko-KR" altLang="en-US" sz="2400">
                <a:solidFill>
                  <a:schemeClr val="tx1"/>
                </a:solidFill>
                <a:latin typeface="고도 M" panose="02000503000000020004" pitchFamily="2" charset="-127"/>
                <a:ea typeface="고도 M" panose="02000503000000020004" pitchFamily="2" charset="-127"/>
              </a:rPr>
              <a:t>함수는  일차원 배열일 경우 내적이 계산된다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0214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25A3B-41B2-4499-A0A8-BAC2F06687EA}"/>
              </a:ext>
            </a:extLst>
          </p:cNvPr>
          <p:cNvSpPr txBox="1"/>
          <p:nvPr/>
        </p:nvSpPr>
        <p:spPr>
          <a:xfrm>
            <a:off x="4643341" y="1158268"/>
            <a:ext cx="1709122" cy="461665"/>
          </a:xfrm>
          <a:prstGeom prst="rect">
            <a:avLst/>
          </a:prstGeom>
          <a:noFill/>
        </p:spPr>
        <p:txBody>
          <a:bodyPr wrap="none" rtlCol="0">
            <a:spAutoFit/>
          </a:bodyPr>
          <a:lstStyle/>
          <a:p>
            <a:pPr algn="l"/>
            <a:r>
              <a:rPr lang="en-US" altLang="ko-KR" sz="2400">
                <a:solidFill>
                  <a:schemeClr val="tx1"/>
                </a:solidFill>
                <a:latin typeface="고도 B" panose="02000503000000020004" pitchFamily="2" charset="-127"/>
                <a:ea typeface="고도 B" panose="02000503000000020004" pitchFamily="2" charset="-127"/>
              </a:rPr>
              <a:t>y = </a:t>
            </a:r>
            <a:r>
              <a:rPr lang="en-US" altLang="ko-KR" sz="2400" err="1">
                <a:solidFill>
                  <a:schemeClr val="tx1"/>
                </a:solidFill>
                <a:latin typeface="고도 B" panose="02000503000000020004" pitchFamily="2" charset="-127"/>
                <a:ea typeface="고도 B" panose="02000503000000020004" pitchFamily="2" charset="-127"/>
              </a:rPr>
              <a:t>wx</a:t>
            </a:r>
            <a:r>
              <a:rPr lang="en-US" altLang="ko-KR" sz="2400">
                <a:solidFill>
                  <a:schemeClr val="tx1"/>
                </a:solidFill>
                <a:latin typeface="고도 B" panose="02000503000000020004" pitchFamily="2" charset="-127"/>
                <a:ea typeface="고도 B" panose="02000503000000020004" pitchFamily="2" charset="-127"/>
              </a:rPr>
              <a:t> + b</a:t>
            </a:r>
            <a:endParaRPr lang="ko-KR" altLang="en-US" sz="2400">
              <a:solidFill>
                <a:schemeClr val="tx1"/>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546528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4.1 </a:t>
            </a:r>
            <a:r>
              <a:rPr lang="ko-KR" altLang="en-US" sz="1800" b="1">
                <a:solidFill>
                  <a:srgbClr val="000000"/>
                </a:solidFill>
                <a:ea typeface="맑은 고딕" panose="020B0503020000020004" pitchFamily="50"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4092787" cy="3046988"/>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np.dot(x , w.T)</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257800" y="167697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5890846" y="16769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6523892" y="167697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7789984" y="1083528"/>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7789984"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789984" y="234962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9056076" y="328625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9747503-74B4-4730-9A37-8F6FAEA6FEDF}"/>
              </a:ext>
            </a:extLst>
          </p:cNvPr>
          <p:cNvSpPr txBox="1"/>
          <p:nvPr/>
        </p:nvSpPr>
        <p:spPr>
          <a:xfrm>
            <a:off x="7359162" y="1716575"/>
            <a:ext cx="272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F5C73B69-6A8F-4B4A-8224-4085B079AEB8}"/>
              </a:ext>
            </a:extLst>
          </p:cNvPr>
          <p:cNvSpPr/>
          <p:nvPr/>
        </p:nvSpPr>
        <p:spPr>
          <a:xfrm>
            <a:off x="7350003" y="1845111"/>
            <a:ext cx="282627" cy="2826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6E789-6D7F-45CA-997F-4A32E46BDD51}"/>
              </a:ext>
            </a:extLst>
          </p:cNvPr>
          <p:cNvSpPr/>
          <p:nvPr/>
        </p:nvSpPr>
        <p:spPr>
          <a:xfrm>
            <a:off x="9056076" y="1063870"/>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39305C0-C2F3-4954-964F-38CE468683F9}"/>
              </a:ext>
            </a:extLst>
          </p:cNvPr>
          <p:cNvSpPr/>
          <p:nvPr/>
        </p:nvSpPr>
        <p:spPr>
          <a:xfrm>
            <a:off x="9056076"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BBEA947-7782-429E-BB9E-939E58E7F3EC}"/>
              </a:ext>
            </a:extLst>
          </p:cNvPr>
          <p:cNvSpPr/>
          <p:nvPr/>
        </p:nvSpPr>
        <p:spPr>
          <a:xfrm>
            <a:off x="9056076" y="234315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935854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4.1 </a:t>
            </a:r>
            <a:r>
              <a:rPr lang="ko-KR" altLang="en-US" sz="1800" b="1">
                <a:solidFill>
                  <a:srgbClr val="000000"/>
                </a:solidFill>
                <a:ea typeface="맑은 고딕" panose="020B0503020000020004" pitchFamily="50"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264775" y="1083528"/>
            <a:ext cx="4772460" cy="4154984"/>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np.dot(x , w.T)</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 (1, 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w</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np.reshape(w,</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(-1,</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1)</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a:t>
            </a:r>
          </a:p>
          <a:p>
            <a:r>
              <a:rPr lang="en-US" altLang="ko-KR" sz="2400">
                <a:solidFill>
                  <a:schemeClr val="tx1"/>
                </a:solidFill>
                <a:latin typeface="Consolas" panose="020B0609020204030204" pitchFamily="49" charset="0"/>
                <a:ea typeface="고도 M" panose="02000503000000020004" pitchFamily="2" charset="-127"/>
              </a:rPr>
              <a:t># (3, 1)</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257800" y="167697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5890846" y="16769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6523892" y="167697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7789984" y="1083528"/>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7789984"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789984" y="234962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9056076" y="328625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9747503-74B4-4730-9A37-8F6FAEA6FEDF}"/>
              </a:ext>
            </a:extLst>
          </p:cNvPr>
          <p:cNvSpPr txBox="1"/>
          <p:nvPr/>
        </p:nvSpPr>
        <p:spPr>
          <a:xfrm>
            <a:off x="7359162" y="1716575"/>
            <a:ext cx="272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F5C73B69-6A8F-4B4A-8224-4085B079AEB8}"/>
              </a:ext>
            </a:extLst>
          </p:cNvPr>
          <p:cNvSpPr/>
          <p:nvPr/>
        </p:nvSpPr>
        <p:spPr>
          <a:xfrm>
            <a:off x="7350003" y="1845111"/>
            <a:ext cx="282627" cy="2826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6E789-6D7F-45CA-997F-4A32E46BDD51}"/>
              </a:ext>
            </a:extLst>
          </p:cNvPr>
          <p:cNvSpPr/>
          <p:nvPr/>
        </p:nvSpPr>
        <p:spPr>
          <a:xfrm>
            <a:off x="9056076" y="1063870"/>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39305C0-C2F3-4954-964F-38CE468683F9}"/>
              </a:ext>
            </a:extLst>
          </p:cNvPr>
          <p:cNvSpPr/>
          <p:nvPr/>
        </p:nvSpPr>
        <p:spPr>
          <a:xfrm>
            <a:off x="9056076"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BBEA947-7782-429E-BB9E-939E58E7F3EC}"/>
              </a:ext>
            </a:extLst>
          </p:cNvPr>
          <p:cNvSpPr/>
          <p:nvPr/>
        </p:nvSpPr>
        <p:spPr>
          <a:xfrm>
            <a:off x="9056076" y="234315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08D75558-840E-4F8F-B0A1-9DA3C543855C}"/>
              </a:ext>
            </a:extLst>
          </p:cNvPr>
          <p:cNvSpPr txBox="1"/>
          <p:nvPr/>
        </p:nvSpPr>
        <p:spPr>
          <a:xfrm>
            <a:off x="5369169" y="859692"/>
            <a:ext cx="16514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88C97E76-02F3-4D1B-B839-675C4B684EAB}"/>
              </a:ext>
            </a:extLst>
          </p:cNvPr>
          <p:cNvSpPr txBox="1"/>
          <p:nvPr/>
        </p:nvSpPr>
        <p:spPr>
          <a:xfrm>
            <a:off x="8641539" y="4392246"/>
            <a:ext cx="82907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4C77A3F9-41AE-4BD8-BBA5-D732B71BAA52}"/>
              </a:ext>
            </a:extLst>
          </p:cNvPr>
          <p:cNvSpPr txBox="1"/>
          <p:nvPr/>
        </p:nvSpPr>
        <p:spPr>
          <a:xfrm>
            <a:off x="8641539" y="4952811"/>
            <a:ext cx="69602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158872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4.1 </a:t>
            </a:r>
            <a:r>
              <a:rPr lang="ko-KR" altLang="en-US" sz="1800" b="1">
                <a:solidFill>
                  <a:srgbClr val="000000"/>
                </a:solidFill>
                <a:ea typeface="맑은 고딕" panose="020B0503020000020004" pitchFamily="50"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93679" y="3429000"/>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7"/>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E37BCFEB-2632-424B-BA2E-153FA27A1848}"/>
              </a:ext>
            </a:extLst>
          </p:cNvPr>
          <p:cNvSpPr txBox="1"/>
          <p:nvPr/>
        </p:nvSpPr>
        <p:spPr>
          <a:xfrm>
            <a:off x="1883508" y="2809376"/>
            <a:ext cx="1853392"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t>
            </a:r>
            <a:r>
              <a:rPr lang="en-US" altLang="ko-KR" sz="3200">
                <a:solidFill>
                  <a:srgbClr val="3399FF"/>
                </a:solidFill>
                <a:latin typeface="고도 M" panose="02000503000000020004" pitchFamily="2" charset="-127"/>
                <a:ea typeface="고도 M" panose="02000503000000020004" pitchFamily="2" charset="-127"/>
              </a:rPr>
              <a:t>364</a:t>
            </a:r>
            <a:r>
              <a:rPr lang="en-US" altLang="ko-KR" sz="3200">
                <a:solidFill>
                  <a:schemeClr val="tx1"/>
                </a:solidFill>
                <a:latin typeface="고도 M" panose="02000503000000020004" pitchFamily="2" charset="-127"/>
                <a:ea typeface="고도 M" panose="02000503000000020004" pitchFamily="2" charset="-127"/>
              </a:rPr>
              <a:t>, </a:t>
            </a:r>
            <a:r>
              <a:rPr lang="en-US" altLang="ko-KR" sz="3200">
                <a:solidFill>
                  <a:srgbClr val="FF0000"/>
                </a:solidFill>
                <a:latin typeface="고도 M" panose="02000503000000020004" pitchFamily="2" charset="-127"/>
                <a:ea typeface="고도 M" panose="02000503000000020004" pitchFamily="2" charset="-127"/>
              </a:rPr>
              <a:t>30</a:t>
            </a:r>
            <a:r>
              <a:rPr lang="en-US" altLang="ko-KR" sz="3200">
                <a:solidFill>
                  <a:schemeClr val="tx1"/>
                </a:solidFill>
                <a:latin typeface="고도 M" panose="02000503000000020004" pitchFamily="2" charset="-127"/>
                <a:ea typeface="고도 M" panose="02000503000000020004" pitchFamily="2" charset="-127"/>
              </a:rPr>
              <a:t>)</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F44A1ECA-011E-4F29-B236-3B26FBD1EE69}"/>
              </a:ext>
            </a:extLst>
          </p:cNvPr>
          <p:cNvSpPr txBox="1"/>
          <p:nvPr/>
        </p:nvSpPr>
        <p:spPr>
          <a:xfrm>
            <a:off x="3626339" y="2809376"/>
            <a:ext cx="3066865"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t>
            </a:r>
            <a:r>
              <a:rPr lang="en-US" altLang="ko-KR" sz="3200">
                <a:solidFill>
                  <a:srgbClr val="FF0000"/>
                </a:solidFill>
                <a:latin typeface="고도 M" panose="02000503000000020004" pitchFamily="2" charset="-127"/>
                <a:ea typeface="고도 M" panose="02000503000000020004" pitchFamily="2" charset="-127"/>
              </a:rPr>
              <a:t>30</a:t>
            </a:r>
            <a:r>
              <a:rPr lang="en-US" altLang="ko-KR" sz="3200">
                <a:solidFill>
                  <a:schemeClr val="tx1"/>
                </a:solidFill>
                <a:latin typeface="고도 M" panose="02000503000000020004" pitchFamily="2" charset="-127"/>
                <a:ea typeface="고도 M" panose="02000503000000020004" pitchFamily="2" charset="-127"/>
              </a:rPr>
              <a:t>, </a:t>
            </a:r>
            <a:r>
              <a:rPr lang="en-US" altLang="ko-KR" sz="3200">
                <a:solidFill>
                  <a:srgbClr val="3399FF"/>
                </a:solidFill>
                <a:latin typeface="고도 M" panose="02000503000000020004" pitchFamily="2" charset="-127"/>
                <a:ea typeface="고도 M" panose="02000503000000020004" pitchFamily="2" charset="-127"/>
              </a:rPr>
              <a:t>1</a:t>
            </a:r>
            <a:r>
              <a:rPr lang="en-US" altLang="ko-KR" sz="3200">
                <a:solidFill>
                  <a:schemeClr val="tx1"/>
                </a:solidFill>
                <a:latin typeface="고도 M" panose="02000503000000020004" pitchFamily="2" charset="-127"/>
                <a:ea typeface="고도 M" panose="02000503000000020004" pitchFamily="2" charset="-127"/>
              </a:rPr>
              <a:t>) = (</a:t>
            </a:r>
            <a:r>
              <a:rPr lang="en-US" altLang="ko-KR" sz="3200">
                <a:solidFill>
                  <a:srgbClr val="3399FF"/>
                </a:solidFill>
                <a:latin typeface="고도 M" panose="02000503000000020004" pitchFamily="2" charset="-127"/>
                <a:ea typeface="고도 M" panose="02000503000000020004" pitchFamily="2" charset="-127"/>
              </a:rPr>
              <a:t>364</a:t>
            </a:r>
            <a:r>
              <a:rPr lang="en-US" altLang="ko-KR" sz="3200">
                <a:solidFill>
                  <a:schemeClr val="tx1"/>
                </a:solidFill>
                <a:latin typeface="고도 M" panose="02000503000000020004" pitchFamily="2" charset="-127"/>
                <a:ea typeface="고도 M" panose="02000503000000020004" pitchFamily="2" charset="-127"/>
              </a:rPr>
              <a:t>,</a:t>
            </a:r>
            <a:r>
              <a:rPr lang="en-US" altLang="ko-KR" sz="3200">
                <a:solidFill>
                  <a:srgbClr val="3399FF"/>
                </a:solidFill>
                <a:latin typeface="고도 M" panose="02000503000000020004" pitchFamily="2" charset="-127"/>
                <a:ea typeface="고도 M" panose="02000503000000020004" pitchFamily="2" charset="-127"/>
              </a:rPr>
              <a:t>1</a:t>
            </a:r>
            <a:r>
              <a:rPr lang="en-US" altLang="ko-KR" sz="3200">
                <a:solidFill>
                  <a:schemeClr val="tx1"/>
                </a:solidFill>
                <a:latin typeface="고도 M" panose="02000503000000020004" pitchFamily="2" charset="-127"/>
                <a:ea typeface="고도 M" panose="02000503000000020004" pitchFamily="2" charset="-127"/>
              </a:rPr>
              <a:t>)</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3" name="TextBox 2">
            <a:extLst>
              <a:ext uri="{FF2B5EF4-FFF2-40B4-BE49-F238E27FC236}">
                <a16:creationId xmlns:a16="http://schemas.microsoft.com/office/drawing/2014/main" id="{7250208B-0AA8-4D5B-8849-E7880C2E9520}"/>
              </a:ext>
            </a:extLst>
          </p:cNvPr>
          <p:cNvSpPr txBox="1"/>
          <p:nvPr/>
        </p:nvSpPr>
        <p:spPr>
          <a:xfrm>
            <a:off x="257908" y="937846"/>
            <a:ext cx="4320926"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np.array([[1,1],[2,2],[3,3]])</a:t>
            </a:r>
          </a:p>
          <a:p>
            <a:pPr algn="l"/>
            <a:r>
              <a:rPr lang="en-US" altLang="ko-KR" sz="2400">
                <a:solidFill>
                  <a:schemeClr val="tx1"/>
                </a:solidFill>
                <a:latin typeface="고도 M" panose="02000503000000020004" pitchFamily="2" charset="-127"/>
                <a:ea typeface="고도 M" panose="02000503000000020004" pitchFamily="2" charset="-127"/>
              </a:rPr>
              <a:t>print(a.shape)</a:t>
            </a:r>
          </a:p>
          <a:p>
            <a:pPr algn="l"/>
            <a:r>
              <a:rPr lang="en-US" altLang="ko-KR" sz="2400">
                <a:solidFill>
                  <a:schemeClr val="tx1"/>
                </a:solidFill>
                <a:latin typeface="고도 M" panose="02000503000000020004" pitchFamily="2" charset="-127"/>
                <a:ea typeface="고도 M" panose="02000503000000020004" pitchFamily="2" charset="-127"/>
              </a:rPr>
              <a:t>b = np.array([[1,1,1],[2,2,2]])</a:t>
            </a:r>
          </a:p>
          <a:p>
            <a:pPr algn="l"/>
            <a:r>
              <a:rPr lang="en-US" altLang="ko-KR" sz="2400">
                <a:solidFill>
                  <a:schemeClr val="tx1"/>
                </a:solidFill>
                <a:latin typeface="고도 M" panose="02000503000000020004" pitchFamily="2" charset="-127"/>
                <a:ea typeface="고도 M" panose="02000503000000020004" pitchFamily="2" charset="-127"/>
              </a:rPr>
              <a:t>print(b.shape)</a:t>
            </a:r>
          </a:p>
          <a:p>
            <a:pPr algn="l"/>
            <a:r>
              <a:rPr lang="en-US" altLang="ko-KR" sz="2400">
                <a:solidFill>
                  <a:schemeClr val="tx1"/>
                </a:solidFill>
                <a:latin typeface="고도 M" panose="02000503000000020004" pitchFamily="2" charset="-127"/>
                <a:ea typeface="고도 M" panose="02000503000000020004" pitchFamily="2" charset="-127"/>
              </a:rPr>
              <a:t>c = np.dot(a,b)</a:t>
            </a:r>
          </a:p>
          <a:p>
            <a:pPr algn="l"/>
            <a:r>
              <a:rPr lang="en-US" altLang="ko-KR" sz="2400">
                <a:solidFill>
                  <a:schemeClr val="tx1"/>
                </a:solidFill>
                <a:latin typeface="고도 M" panose="02000503000000020004" pitchFamily="2" charset="-127"/>
                <a:ea typeface="고도 M" panose="02000503000000020004" pitchFamily="2" charset="-127"/>
              </a:rPr>
              <a:t>print(c.shape)</a:t>
            </a:r>
          </a:p>
          <a:p>
            <a:pPr algn="l"/>
            <a:r>
              <a:rPr lang="en-US" altLang="ko-KR" sz="2400">
                <a:solidFill>
                  <a:schemeClr val="tx1"/>
                </a:solidFill>
                <a:latin typeface="고도 M" panose="02000503000000020004" pitchFamily="2" charset="-127"/>
                <a:ea typeface="고도 M" panose="02000503000000020004" pitchFamily="2" charset="-127"/>
              </a:rPr>
              <a:t>print(c)</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E4CBE1C1-5E7C-4202-9DAC-6B962A8E85BD}"/>
              </a:ext>
            </a:extLst>
          </p:cNvPr>
          <p:cNvSpPr/>
          <p:nvPr/>
        </p:nvSpPr>
        <p:spPr>
          <a:xfrm>
            <a:off x="5586413" y="1258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948F05C3-4079-4F8F-88C4-3AF015814B78}"/>
              </a:ext>
            </a:extLst>
          </p:cNvPr>
          <p:cNvSpPr/>
          <p:nvPr/>
        </p:nvSpPr>
        <p:spPr>
          <a:xfrm>
            <a:off x="6094413" y="1258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024441C-F4E5-4D13-9F02-EAEB9887E069}"/>
              </a:ext>
            </a:extLst>
          </p:cNvPr>
          <p:cNvSpPr/>
          <p:nvPr/>
        </p:nvSpPr>
        <p:spPr>
          <a:xfrm>
            <a:off x="5586413" y="1766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0D6A07C-CFBB-4F53-9D9A-97D679FE9E89}"/>
              </a:ext>
            </a:extLst>
          </p:cNvPr>
          <p:cNvSpPr/>
          <p:nvPr/>
        </p:nvSpPr>
        <p:spPr>
          <a:xfrm>
            <a:off x="6094413" y="1766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7FEA424-1521-423E-88C3-B92BF2F3AABA}"/>
              </a:ext>
            </a:extLst>
          </p:cNvPr>
          <p:cNvSpPr/>
          <p:nvPr/>
        </p:nvSpPr>
        <p:spPr>
          <a:xfrm>
            <a:off x="5586413" y="2274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97A4815-0D1D-483D-8D28-229649C924B0}"/>
              </a:ext>
            </a:extLst>
          </p:cNvPr>
          <p:cNvSpPr/>
          <p:nvPr/>
        </p:nvSpPr>
        <p:spPr>
          <a:xfrm>
            <a:off x="6094413" y="2274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6DC8137A-65AD-48D0-9DCB-0B4C169742E1}"/>
              </a:ext>
            </a:extLst>
          </p:cNvPr>
          <p:cNvSpPr txBox="1"/>
          <p:nvPr/>
        </p:nvSpPr>
        <p:spPr>
          <a:xfrm>
            <a:off x="5918724" y="75881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2" name="직사각형 21">
            <a:extLst>
              <a:ext uri="{FF2B5EF4-FFF2-40B4-BE49-F238E27FC236}">
                <a16:creationId xmlns:a16="http://schemas.microsoft.com/office/drawing/2014/main" id="{425F0B0A-7B80-482F-9ECE-FA056448663D}"/>
              </a:ext>
            </a:extLst>
          </p:cNvPr>
          <p:cNvSpPr/>
          <p:nvPr/>
        </p:nvSpPr>
        <p:spPr>
          <a:xfrm>
            <a:off x="7579336" y="1672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AECE8EDE-DEEA-41C8-8BC4-5ABF4E0EAD73}"/>
              </a:ext>
            </a:extLst>
          </p:cNvPr>
          <p:cNvSpPr/>
          <p:nvPr/>
        </p:nvSpPr>
        <p:spPr>
          <a:xfrm>
            <a:off x="8087336" y="1672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5924E902-D9A3-4F53-A3F2-33247504034F}"/>
              </a:ext>
            </a:extLst>
          </p:cNvPr>
          <p:cNvSpPr/>
          <p:nvPr/>
        </p:nvSpPr>
        <p:spPr>
          <a:xfrm>
            <a:off x="8595336" y="1672494"/>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D9764F6-17F9-44FD-BEF2-37C923BAC23E}"/>
              </a:ext>
            </a:extLst>
          </p:cNvPr>
          <p:cNvSpPr/>
          <p:nvPr/>
        </p:nvSpPr>
        <p:spPr>
          <a:xfrm>
            <a:off x="7579336" y="2180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34FF74DF-E78B-4CD2-93C2-77260EB0D626}"/>
              </a:ext>
            </a:extLst>
          </p:cNvPr>
          <p:cNvSpPr/>
          <p:nvPr/>
        </p:nvSpPr>
        <p:spPr>
          <a:xfrm>
            <a:off x="8087336" y="2180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167448-4211-4CC9-95D4-CACB21338092}"/>
              </a:ext>
            </a:extLst>
          </p:cNvPr>
          <p:cNvSpPr/>
          <p:nvPr/>
        </p:nvSpPr>
        <p:spPr>
          <a:xfrm>
            <a:off x="8595336" y="2180494"/>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452EBC1-5C52-4FC0-86C9-4C318643F36B}"/>
              </a:ext>
            </a:extLst>
          </p:cNvPr>
          <p:cNvSpPr txBox="1"/>
          <p:nvPr/>
        </p:nvSpPr>
        <p:spPr>
          <a:xfrm>
            <a:off x="8087336" y="1147520"/>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 name="타원 10">
            <a:extLst>
              <a:ext uri="{FF2B5EF4-FFF2-40B4-BE49-F238E27FC236}">
                <a16:creationId xmlns:a16="http://schemas.microsoft.com/office/drawing/2014/main" id="{D7A0417F-B981-47ED-B041-86A7FC7D932E}"/>
              </a:ext>
            </a:extLst>
          </p:cNvPr>
          <p:cNvSpPr/>
          <p:nvPr/>
        </p:nvSpPr>
        <p:spPr>
          <a:xfrm>
            <a:off x="6994769" y="2020277"/>
            <a:ext cx="107223" cy="1072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543D8A7F-90EE-49A9-AD40-CD15950F6435}"/>
              </a:ext>
            </a:extLst>
          </p:cNvPr>
          <p:cNvSpPr txBox="1"/>
          <p:nvPr/>
        </p:nvSpPr>
        <p:spPr>
          <a:xfrm>
            <a:off x="5004251" y="4515240"/>
            <a:ext cx="34015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C8910B2-076B-4D09-B8AF-7EE2929D39D1}"/>
              </a:ext>
            </a:extLst>
          </p:cNvPr>
          <p:cNvSpPr txBox="1"/>
          <p:nvPr/>
        </p:nvSpPr>
        <p:spPr>
          <a:xfrm>
            <a:off x="5174330" y="2944168"/>
            <a:ext cx="4134465" cy="1200329"/>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1*1+1*2, 1*1+1*2, 1*1+1*2,</a:t>
            </a:r>
          </a:p>
          <a:p>
            <a:r>
              <a:rPr lang="en-US" altLang="ko-KR" sz="2400">
                <a:solidFill>
                  <a:schemeClr val="tx1"/>
                </a:solidFill>
                <a:latin typeface="고도 M" panose="02000503000000020004" pitchFamily="2" charset="-127"/>
                <a:ea typeface="고도 M" panose="02000503000000020004" pitchFamily="2" charset="-127"/>
              </a:rPr>
              <a:t>2*1+2*2, 2*1+2*2, 2*1+2*2,</a:t>
            </a:r>
          </a:p>
          <a:p>
            <a:r>
              <a:rPr lang="en-US" altLang="ko-KR" sz="2400">
                <a:solidFill>
                  <a:schemeClr val="tx1"/>
                </a:solidFill>
                <a:latin typeface="고도 M" panose="02000503000000020004" pitchFamily="2" charset="-127"/>
                <a:ea typeface="고도 M" panose="02000503000000020004" pitchFamily="2" charset="-127"/>
              </a:rPr>
              <a:t>3*1+3*2, 3*1+3*2, 3*1+3*2,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C59213DA-600C-4720-A2A6-B695F92320A9}"/>
              </a:ext>
            </a:extLst>
          </p:cNvPr>
          <p:cNvSpPr/>
          <p:nvPr/>
        </p:nvSpPr>
        <p:spPr>
          <a:xfrm>
            <a:off x="5974704" y="4523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35754B4-1637-4587-8CB5-CD1CE9C8E47B}"/>
              </a:ext>
            </a:extLst>
          </p:cNvPr>
          <p:cNvSpPr/>
          <p:nvPr/>
        </p:nvSpPr>
        <p:spPr>
          <a:xfrm>
            <a:off x="6482704" y="4523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6D4CBC4-8D20-4814-ABE9-9FF8F2D46C4B}"/>
              </a:ext>
            </a:extLst>
          </p:cNvPr>
          <p:cNvSpPr/>
          <p:nvPr/>
        </p:nvSpPr>
        <p:spPr>
          <a:xfrm>
            <a:off x="6990704" y="4523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1E16B1-ED58-468E-B4FC-E719F246DBE8}"/>
              </a:ext>
            </a:extLst>
          </p:cNvPr>
          <p:cNvSpPr/>
          <p:nvPr/>
        </p:nvSpPr>
        <p:spPr>
          <a:xfrm>
            <a:off x="5974704" y="5031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D1D3D51-6E4C-49AD-88DA-DCA0CDB4394A}"/>
              </a:ext>
            </a:extLst>
          </p:cNvPr>
          <p:cNvSpPr/>
          <p:nvPr/>
        </p:nvSpPr>
        <p:spPr>
          <a:xfrm>
            <a:off x="6482704" y="5031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E5383C7-94F7-4101-9309-A63781CCF584}"/>
              </a:ext>
            </a:extLst>
          </p:cNvPr>
          <p:cNvSpPr/>
          <p:nvPr/>
        </p:nvSpPr>
        <p:spPr>
          <a:xfrm>
            <a:off x="6990704" y="5031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037F1AF-112E-4053-B8BC-6EE43A64EBD5}"/>
              </a:ext>
            </a:extLst>
          </p:cNvPr>
          <p:cNvSpPr/>
          <p:nvPr/>
        </p:nvSpPr>
        <p:spPr>
          <a:xfrm>
            <a:off x="5974704" y="5539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62D8857-7121-446A-B7FC-2C1AA80922EF}"/>
              </a:ext>
            </a:extLst>
          </p:cNvPr>
          <p:cNvSpPr/>
          <p:nvPr/>
        </p:nvSpPr>
        <p:spPr>
          <a:xfrm>
            <a:off x="6482704" y="5539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D1E474-F65F-45DC-807C-72DE68380743}"/>
              </a:ext>
            </a:extLst>
          </p:cNvPr>
          <p:cNvSpPr/>
          <p:nvPr/>
        </p:nvSpPr>
        <p:spPr>
          <a:xfrm>
            <a:off x="6990704" y="5539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5145540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3" name="TextBox 2">
            <a:extLst>
              <a:ext uri="{FF2B5EF4-FFF2-40B4-BE49-F238E27FC236}">
                <a16:creationId xmlns:a16="http://schemas.microsoft.com/office/drawing/2014/main" id="{7250208B-0AA8-4D5B-8849-E7880C2E9520}"/>
              </a:ext>
            </a:extLst>
          </p:cNvPr>
          <p:cNvSpPr txBox="1"/>
          <p:nvPr/>
        </p:nvSpPr>
        <p:spPr>
          <a:xfrm>
            <a:off x="257908" y="937846"/>
            <a:ext cx="4320926"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np.array([[1,2],[2,3],[3,4]])</a:t>
            </a:r>
          </a:p>
          <a:p>
            <a:pPr algn="l"/>
            <a:r>
              <a:rPr lang="en-US" altLang="ko-KR" sz="2400">
                <a:solidFill>
                  <a:schemeClr val="tx1"/>
                </a:solidFill>
                <a:latin typeface="고도 M" panose="02000503000000020004" pitchFamily="2" charset="-127"/>
                <a:ea typeface="고도 M" panose="02000503000000020004" pitchFamily="2" charset="-127"/>
              </a:rPr>
              <a:t>print(a.shape)</a:t>
            </a:r>
          </a:p>
          <a:p>
            <a:pPr algn="l"/>
            <a:r>
              <a:rPr lang="en-US" altLang="ko-KR" sz="2400">
                <a:solidFill>
                  <a:schemeClr val="tx1"/>
                </a:solidFill>
                <a:latin typeface="고도 M" panose="02000503000000020004" pitchFamily="2" charset="-127"/>
                <a:ea typeface="고도 M" panose="02000503000000020004" pitchFamily="2" charset="-127"/>
              </a:rPr>
              <a:t>b = np.array([[1,2,3],[2,4,6]])</a:t>
            </a:r>
          </a:p>
          <a:p>
            <a:pPr algn="l"/>
            <a:r>
              <a:rPr lang="en-US" altLang="ko-KR" sz="2400">
                <a:solidFill>
                  <a:schemeClr val="tx1"/>
                </a:solidFill>
                <a:latin typeface="고도 M" panose="02000503000000020004" pitchFamily="2" charset="-127"/>
                <a:ea typeface="고도 M" panose="02000503000000020004" pitchFamily="2" charset="-127"/>
              </a:rPr>
              <a:t>print(b.shape)</a:t>
            </a:r>
          </a:p>
          <a:p>
            <a:pPr algn="l"/>
            <a:r>
              <a:rPr lang="en-US" altLang="ko-KR" sz="2400">
                <a:solidFill>
                  <a:schemeClr val="tx1"/>
                </a:solidFill>
                <a:latin typeface="고도 M" panose="02000503000000020004" pitchFamily="2" charset="-127"/>
                <a:ea typeface="고도 M" panose="02000503000000020004" pitchFamily="2" charset="-127"/>
              </a:rPr>
              <a:t>c = np.dot(a,b)</a:t>
            </a:r>
          </a:p>
          <a:p>
            <a:pPr algn="l"/>
            <a:r>
              <a:rPr lang="en-US" altLang="ko-KR" sz="2400">
                <a:solidFill>
                  <a:schemeClr val="tx1"/>
                </a:solidFill>
                <a:latin typeface="고도 M" panose="02000503000000020004" pitchFamily="2" charset="-127"/>
                <a:ea typeface="고도 M" panose="02000503000000020004" pitchFamily="2" charset="-127"/>
              </a:rPr>
              <a:t>print(c.shape)</a:t>
            </a:r>
          </a:p>
          <a:p>
            <a:pPr algn="l"/>
            <a:r>
              <a:rPr lang="en-US" altLang="ko-KR" sz="2400">
                <a:solidFill>
                  <a:schemeClr val="tx1"/>
                </a:solidFill>
                <a:latin typeface="고도 M" panose="02000503000000020004" pitchFamily="2" charset="-127"/>
                <a:ea typeface="고도 M" panose="02000503000000020004" pitchFamily="2" charset="-127"/>
              </a:rPr>
              <a:t>print(c)</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E4CBE1C1-5E7C-4202-9DAC-6B962A8E85BD}"/>
              </a:ext>
            </a:extLst>
          </p:cNvPr>
          <p:cNvSpPr/>
          <p:nvPr/>
        </p:nvSpPr>
        <p:spPr>
          <a:xfrm>
            <a:off x="5586413" y="1258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948F05C3-4079-4F8F-88C4-3AF015814B78}"/>
              </a:ext>
            </a:extLst>
          </p:cNvPr>
          <p:cNvSpPr/>
          <p:nvPr/>
        </p:nvSpPr>
        <p:spPr>
          <a:xfrm>
            <a:off x="6094413" y="1258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024441C-F4E5-4D13-9F02-EAEB9887E069}"/>
              </a:ext>
            </a:extLst>
          </p:cNvPr>
          <p:cNvSpPr/>
          <p:nvPr/>
        </p:nvSpPr>
        <p:spPr>
          <a:xfrm>
            <a:off x="5586413" y="1766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0D6A07C-CFBB-4F53-9D9A-97D679FE9E89}"/>
              </a:ext>
            </a:extLst>
          </p:cNvPr>
          <p:cNvSpPr/>
          <p:nvPr/>
        </p:nvSpPr>
        <p:spPr>
          <a:xfrm>
            <a:off x="6094413" y="1766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7FEA424-1521-423E-88C3-B92BF2F3AABA}"/>
              </a:ext>
            </a:extLst>
          </p:cNvPr>
          <p:cNvSpPr/>
          <p:nvPr/>
        </p:nvSpPr>
        <p:spPr>
          <a:xfrm>
            <a:off x="5586413" y="2274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97A4815-0D1D-483D-8D28-229649C924B0}"/>
              </a:ext>
            </a:extLst>
          </p:cNvPr>
          <p:cNvSpPr/>
          <p:nvPr/>
        </p:nvSpPr>
        <p:spPr>
          <a:xfrm>
            <a:off x="6094413" y="2274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6DC8137A-65AD-48D0-9DCB-0B4C169742E1}"/>
              </a:ext>
            </a:extLst>
          </p:cNvPr>
          <p:cNvSpPr txBox="1"/>
          <p:nvPr/>
        </p:nvSpPr>
        <p:spPr>
          <a:xfrm>
            <a:off x="5918724" y="75881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2" name="직사각형 21">
            <a:extLst>
              <a:ext uri="{FF2B5EF4-FFF2-40B4-BE49-F238E27FC236}">
                <a16:creationId xmlns:a16="http://schemas.microsoft.com/office/drawing/2014/main" id="{425F0B0A-7B80-482F-9ECE-FA056448663D}"/>
              </a:ext>
            </a:extLst>
          </p:cNvPr>
          <p:cNvSpPr/>
          <p:nvPr/>
        </p:nvSpPr>
        <p:spPr>
          <a:xfrm>
            <a:off x="7579336" y="1672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AECE8EDE-DEEA-41C8-8BC4-5ABF4E0EAD73}"/>
              </a:ext>
            </a:extLst>
          </p:cNvPr>
          <p:cNvSpPr/>
          <p:nvPr/>
        </p:nvSpPr>
        <p:spPr>
          <a:xfrm>
            <a:off x="8087336" y="1672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5924E902-D9A3-4F53-A3F2-33247504034F}"/>
              </a:ext>
            </a:extLst>
          </p:cNvPr>
          <p:cNvSpPr/>
          <p:nvPr/>
        </p:nvSpPr>
        <p:spPr>
          <a:xfrm>
            <a:off x="8595336" y="1672494"/>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D9764F6-17F9-44FD-BEF2-37C923BAC23E}"/>
              </a:ext>
            </a:extLst>
          </p:cNvPr>
          <p:cNvSpPr/>
          <p:nvPr/>
        </p:nvSpPr>
        <p:spPr>
          <a:xfrm>
            <a:off x="7579336" y="2180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34FF74DF-E78B-4CD2-93C2-77260EB0D626}"/>
              </a:ext>
            </a:extLst>
          </p:cNvPr>
          <p:cNvSpPr/>
          <p:nvPr/>
        </p:nvSpPr>
        <p:spPr>
          <a:xfrm>
            <a:off x="8087336" y="2180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167448-4211-4CC9-95D4-CACB21338092}"/>
              </a:ext>
            </a:extLst>
          </p:cNvPr>
          <p:cNvSpPr/>
          <p:nvPr/>
        </p:nvSpPr>
        <p:spPr>
          <a:xfrm>
            <a:off x="8595336" y="2180494"/>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452EBC1-5C52-4FC0-86C9-4C318643F36B}"/>
              </a:ext>
            </a:extLst>
          </p:cNvPr>
          <p:cNvSpPr txBox="1"/>
          <p:nvPr/>
        </p:nvSpPr>
        <p:spPr>
          <a:xfrm>
            <a:off x="8087336" y="1147520"/>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 name="타원 10">
            <a:extLst>
              <a:ext uri="{FF2B5EF4-FFF2-40B4-BE49-F238E27FC236}">
                <a16:creationId xmlns:a16="http://schemas.microsoft.com/office/drawing/2014/main" id="{D7A0417F-B981-47ED-B041-86A7FC7D932E}"/>
              </a:ext>
            </a:extLst>
          </p:cNvPr>
          <p:cNvSpPr/>
          <p:nvPr/>
        </p:nvSpPr>
        <p:spPr>
          <a:xfrm>
            <a:off x="6994769" y="2020277"/>
            <a:ext cx="107223" cy="1072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543D8A7F-90EE-49A9-AD40-CD15950F6435}"/>
              </a:ext>
            </a:extLst>
          </p:cNvPr>
          <p:cNvSpPr txBox="1"/>
          <p:nvPr/>
        </p:nvSpPr>
        <p:spPr>
          <a:xfrm>
            <a:off x="5004251" y="4515240"/>
            <a:ext cx="34015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C8910B2-076B-4D09-B8AF-7EE2929D39D1}"/>
              </a:ext>
            </a:extLst>
          </p:cNvPr>
          <p:cNvSpPr txBox="1"/>
          <p:nvPr/>
        </p:nvSpPr>
        <p:spPr>
          <a:xfrm>
            <a:off x="5174330" y="2944168"/>
            <a:ext cx="4217821" cy="1200329"/>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1*1+2*2, 1*2+2*4, 1*3+2*6,</a:t>
            </a:r>
          </a:p>
          <a:p>
            <a:r>
              <a:rPr lang="en-US" altLang="ko-KR" sz="2400">
                <a:solidFill>
                  <a:schemeClr val="tx1"/>
                </a:solidFill>
                <a:latin typeface="고도 M" panose="02000503000000020004" pitchFamily="2" charset="-127"/>
                <a:ea typeface="고도 M" panose="02000503000000020004" pitchFamily="2" charset="-127"/>
              </a:rPr>
              <a:t>2*1+3*2, 2*2+3*4, 2*3+3*6,</a:t>
            </a:r>
          </a:p>
          <a:p>
            <a:r>
              <a:rPr lang="en-US" altLang="ko-KR" sz="2400">
                <a:solidFill>
                  <a:schemeClr val="tx1"/>
                </a:solidFill>
                <a:latin typeface="고도 M" panose="02000503000000020004" pitchFamily="2" charset="-127"/>
                <a:ea typeface="고도 M" panose="02000503000000020004" pitchFamily="2" charset="-127"/>
              </a:rPr>
              <a:t>3*1+4*2, 3*2+4*4, 3*3+4*6,</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C59213DA-600C-4720-A2A6-B695F92320A9}"/>
              </a:ext>
            </a:extLst>
          </p:cNvPr>
          <p:cNvSpPr/>
          <p:nvPr/>
        </p:nvSpPr>
        <p:spPr>
          <a:xfrm>
            <a:off x="5974704" y="4523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35754B4-1637-4587-8CB5-CD1CE9C8E47B}"/>
              </a:ext>
            </a:extLst>
          </p:cNvPr>
          <p:cNvSpPr/>
          <p:nvPr/>
        </p:nvSpPr>
        <p:spPr>
          <a:xfrm>
            <a:off x="6482704" y="4523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6D4CBC4-8D20-4814-ABE9-9FF8F2D46C4B}"/>
              </a:ext>
            </a:extLst>
          </p:cNvPr>
          <p:cNvSpPr/>
          <p:nvPr/>
        </p:nvSpPr>
        <p:spPr>
          <a:xfrm>
            <a:off x="6990704" y="4523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1E16B1-ED58-468E-B4FC-E719F246DBE8}"/>
              </a:ext>
            </a:extLst>
          </p:cNvPr>
          <p:cNvSpPr/>
          <p:nvPr/>
        </p:nvSpPr>
        <p:spPr>
          <a:xfrm>
            <a:off x="5974704" y="5031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D1D3D51-6E4C-49AD-88DA-DCA0CDB4394A}"/>
              </a:ext>
            </a:extLst>
          </p:cNvPr>
          <p:cNvSpPr/>
          <p:nvPr/>
        </p:nvSpPr>
        <p:spPr>
          <a:xfrm>
            <a:off x="6482704" y="5031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E5383C7-94F7-4101-9309-A63781CCF584}"/>
              </a:ext>
            </a:extLst>
          </p:cNvPr>
          <p:cNvSpPr/>
          <p:nvPr/>
        </p:nvSpPr>
        <p:spPr>
          <a:xfrm>
            <a:off x="6990704" y="5031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037F1AF-112E-4053-B8BC-6EE43A64EBD5}"/>
              </a:ext>
            </a:extLst>
          </p:cNvPr>
          <p:cNvSpPr/>
          <p:nvPr/>
        </p:nvSpPr>
        <p:spPr>
          <a:xfrm>
            <a:off x="5974704" y="5539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62D8857-7121-446A-B7FC-2C1AA80922EF}"/>
              </a:ext>
            </a:extLst>
          </p:cNvPr>
          <p:cNvSpPr/>
          <p:nvPr/>
        </p:nvSpPr>
        <p:spPr>
          <a:xfrm>
            <a:off x="6482704" y="5539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D1E474-F65F-45DC-807C-72DE68380743}"/>
              </a:ext>
            </a:extLst>
          </p:cNvPr>
          <p:cNvSpPr/>
          <p:nvPr/>
        </p:nvSpPr>
        <p:spPr>
          <a:xfrm>
            <a:off x="6990704" y="5539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6833897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3" name="직선 화살표 연결선 2">
            <a:extLst>
              <a:ext uri="{FF2B5EF4-FFF2-40B4-BE49-F238E27FC236}">
                <a16:creationId xmlns:a16="http://schemas.microsoft.com/office/drawing/2014/main" id="{8B99195F-D4C8-42C2-B3C3-637E72DC2B3C}"/>
              </a:ext>
            </a:extLst>
          </p:cNvPr>
          <p:cNvCxnSpPr/>
          <p:nvPr/>
        </p:nvCxnSpPr>
        <p:spPr>
          <a:xfrm flipV="1">
            <a:off x="1696915" y="1143000"/>
            <a:ext cx="0" cy="2488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E635D1B-F755-453A-8426-67B98DC79843}"/>
              </a:ext>
            </a:extLst>
          </p:cNvPr>
          <p:cNvCxnSpPr>
            <a:cxnSpLocks/>
          </p:cNvCxnSpPr>
          <p:nvPr/>
        </p:nvCxnSpPr>
        <p:spPr>
          <a:xfrm>
            <a:off x="1573823" y="3429000"/>
            <a:ext cx="2725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76980A-7446-4442-9150-12B19F109153}"/>
              </a:ext>
            </a:extLst>
          </p:cNvPr>
          <p:cNvSpPr txBox="1"/>
          <p:nvPr/>
        </p:nvSpPr>
        <p:spPr>
          <a:xfrm>
            <a:off x="2206869" y="350813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FFEABF61-8696-4CC5-B31C-0D906CF86936}"/>
              </a:ext>
            </a:extLst>
          </p:cNvPr>
          <p:cNvSpPr txBox="1"/>
          <p:nvPr/>
        </p:nvSpPr>
        <p:spPr>
          <a:xfrm>
            <a:off x="2912500" y="3508130"/>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 name="TextBox 16">
            <a:extLst>
              <a:ext uri="{FF2B5EF4-FFF2-40B4-BE49-F238E27FC236}">
                <a16:creationId xmlns:a16="http://schemas.microsoft.com/office/drawing/2014/main" id="{49D8B27C-36D5-42F4-A127-2A2CB6A176F0}"/>
              </a:ext>
            </a:extLst>
          </p:cNvPr>
          <p:cNvSpPr txBox="1"/>
          <p:nvPr/>
        </p:nvSpPr>
        <p:spPr>
          <a:xfrm>
            <a:off x="3719865" y="349045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0B5DC620-8A8E-4015-8A4A-8CB2FE956586}"/>
              </a:ext>
            </a:extLst>
          </p:cNvPr>
          <p:cNvSpPr txBox="1"/>
          <p:nvPr/>
        </p:nvSpPr>
        <p:spPr>
          <a:xfrm>
            <a:off x="1379199" y="245631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97A43834-F237-4A1B-AC31-300C62AF0E04}"/>
              </a:ext>
            </a:extLst>
          </p:cNvPr>
          <p:cNvSpPr txBox="1"/>
          <p:nvPr/>
        </p:nvSpPr>
        <p:spPr>
          <a:xfrm>
            <a:off x="1386301" y="1783772"/>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0E146583-F3A4-4926-A26A-1C2937698681}"/>
              </a:ext>
            </a:extLst>
          </p:cNvPr>
          <p:cNvSpPr txBox="1"/>
          <p:nvPr/>
        </p:nvSpPr>
        <p:spPr>
          <a:xfrm>
            <a:off x="1394126" y="121666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 name="십자형 8">
            <a:extLst>
              <a:ext uri="{FF2B5EF4-FFF2-40B4-BE49-F238E27FC236}">
                <a16:creationId xmlns:a16="http://schemas.microsoft.com/office/drawing/2014/main" id="{63693B73-6C57-4C29-B646-1A8F75631DFA}"/>
              </a:ext>
            </a:extLst>
          </p:cNvPr>
          <p:cNvSpPr/>
          <p:nvPr/>
        </p:nvSpPr>
        <p:spPr>
          <a:xfrm rot="2700000">
            <a:off x="2206869" y="2602523"/>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십자형 21">
            <a:extLst>
              <a:ext uri="{FF2B5EF4-FFF2-40B4-BE49-F238E27FC236}">
                <a16:creationId xmlns:a16="http://schemas.microsoft.com/office/drawing/2014/main" id="{668D3C46-3254-45C4-B228-5A4A1C92FAB2}"/>
              </a:ext>
            </a:extLst>
          </p:cNvPr>
          <p:cNvSpPr/>
          <p:nvPr/>
        </p:nvSpPr>
        <p:spPr>
          <a:xfrm rot="2700000">
            <a:off x="2904321" y="1948230"/>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십자형 22">
            <a:extLst>
              <a:ext uri="{FF2B5EF4-FFF2-40B4-BE49-F238E27FC236}">
                <a16:creationId xmlns:a16="http://schemas.microsoft.com/office/drawing/2014/main" id="{25E0CD6C-D14D-46E4-BD2D-82AF5E159245}"/>
              </a:ext>
            </a:extLst>
          </p:cNvPr>
          <p:cNvSpPr/>
          <p:nvPr/>
        </p:nvSpPr>
        <p:spPr>
          <a:xfrm rot="2700000">
            <a:off x="3578447" y="1351951"/>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1047AE62-B0C0-4EF9-A1AF-178D44732E24}"/>
              </a:ext>
            </a:extLst>
          </p:cNvPr>
          <p:cNvCxnSpPr/>
          <p:nvPr/>
        </p:nvCxnSpPr>
        <p:spPr>
          <a:xfrm flipH="1">
            <a:off x="1512277" y="1143000"/>
            <a:ext cx="2558561" cy="24354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EB77F47-6157-43D8-A56E-CEBD09DC4990}"/>
              </a:ext>
            </a:extLst>
          </p:cNvPr>
          <p:cNvSpPr txBox="1"/>
          <p:nvPr/>
        </p:nvSpPr>
        <p:spPr>
          <a:xfrm>
            <a:off x="5570677" y="1065409"/>
            <a:ext cx="1685077"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 = 1</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wx</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b</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w = 0</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28" name="직선 연결선 27">
            <a:extLst>
              <a:ext uri="{FF2B5EF4-FFF2-40B4-BE49-F238E27FC236}">
                <a16:creationId xmlns:a16="http://schemas.microsoft.com/office/drawing/2014/main" id="{D1924126-C5DD-4F03-AEEC-6F561D8A4E3C}"/>
              </a:ext>
            </a:extLst>
          </p:cNvPr>
          <p:cNvCxnSpPr>
            <a:cxnSpLocks/>
          </p:cNvCxnSpPr>
          <p:nvPr/>
        </p:nvCxnSpPr>
        <p:spPr>
          <a:xfrm flipH="1">
            <a:off x="556177" y="3401624"/>
            <a:ext cx="466431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F17363-8FB7-4910-B0D1-ED9208FCDDB5}"/>
                  </a:ext>
                </a:extLst>
              </p:cNvPr>
              <p:cNvSpPr txBox="1"/>
              <p:nvPr/>
            </p:nvSpPr>
            <p:spPr>
              <a:xfrm>
                <a:off x="5419229" y="3789268"/>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5" name="TextBox 14">
                <a:extLst>
                  <a:ext uri="{FF2B5EF4-FFF2-40B4-BE49-F238E27FC236}">
                    <a16:creationId xmlns:a16="http://schemas.microsoft.com/office/drawing/2014/main" id="{76F17363-8FB7-4910-B0D1-ED9208FCDDB5}"/>
                  </a:ext>
                </a:extLst>
              </p:cNvPr>
              <p:cNvSpPr txBox="1">
                <a:spLocks noRot="1" noChangeAspect="1" noMove="1" noResize="1" noEditPoints="1" noAdjustHandles="1" noChangeArrowheads="1" noChangeShapeType="1" noTextEdit="1"/>
              </p:cNvSpPr>
              <p:nvPr/>
            </p:nvSpPr>
            <p:spPr>
              <a:xfrm>
                <a:off x="5419229" y="3789268"/>
                <a:ext cx="1885003" cy="921984"/>
              </a:xfrm>
              <a:prstGeom prst="rect">
                <a:avLst/>
              </a:prstGeom>
              <a:blipFill>
                <a:blip r:embed="rId3"/>
                <a:stretch>
                  <a:fillRect/>
                </a:stretch>
              </a:blipFill>
            </p:spPr>
            <p:txBody>
              <a:bodyPr/>
              <a:lstStyle/>
              <a:p>
                <a:r>
                  <a:rPr lang="ko-KR" altLang="en-US">
                    <a:noFill/>
                  </a:rPr>
                  <a:t> </a:t>
                </a:r>
              </a:p>
            </p:txBody>
          </p:sp>
        </mc:Fallback>
      </mc:AlternateContent>
      <p:cxnSp>
        <p:nvCxnSpPr>
          <p:cNvPr id="24" name="직선 연결선 23">
            <a:extLst>
              <a:ext uri="{FF2B5EF4-FFF2-40B4-BE49-F238E27FC236}">
                <a16:creationId xmlns:a16="http://schemas.microsoft.com/office/drawing/2014/main" id="{4D9B2103-4A92-437F-B660-FC0B5EA5D9F4}"/>
              </a:ext>
            </a:extLst>
          </p:cNvPr>
          <p:cNvCxnSpPr/>
          <p:nvPr/>
        </p:nvCxnSpPr>
        <p:spPr>
          <a:xfrm>
            <a:off x="3063174" y="2105956"/>
            <a:ext cx="0" cy="1295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E0445527-3B4C-48ED-BDBB-AE952A8BE4EC}"/>
              </a:ext>
            </a:extLst>
          </p:cNvPr>
          <p:cNvCxnSpPr>
            <a:cxnSpLocks/>
          </p:cNvCxnSpPr>
          <p:nvPr/>
        </p:nvCxnSpPr>
        <p:spPr>
          <a:xfrm>
            <a:off x="2342796" y="2781166"/>
            <a:ext cx="11463" cy="620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1CE61B5F-9629-41E5-BC53-C0611B570C57}"/>
              </a:ext>
            </a:extLst>
          </p:cNvPr>
          <p:cNvCxnSpPr>
            <a:cxnSpLocks/>
            <a:stCxn id="23" idx="0"/>
          </p:cNvCxnSpPr>
          <p:nvPr/>
        </p:nvCxnSpPr>
        <p:spPr>
          <a:xfrm>
            <a:off x="3848830" y="1398148"/>
            <a:ext cx="17810" cy="2012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E8CF8E-4CC5-42F9-9164-1840D08AF173}"/>
              </a:ext>
            </a:extLst>
          </p:cNvPr>
          <p:cNvSpPr txBox="1"/>
          <p:nvPr/>
        </p:nvSpPr>
        <p:spPr>
          <a:xfrm>
            <a:off x="8013700" y="1274466"/>
            <a:ext cx="1848839" cy="1938992"/>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y_hat=0,0,0</a:t>
            </a:r>
          </a:p>
          <a:p>
            <a:pPr algn="l"/>
            <a:r>
              <a:rPr lang="ko-KR" altLang="en-US" sz="2400">
                <a:solidFill>
                  <a:schemeClr val="tx1"/>
                </a:solidFill>
                <a:latin typeface="고도 M" panose="02000503000000020004" pitchFamily="2" charset="-127"/>
                <a:ea typeface="고도 M" panose="02000503000000020004" pitchFamily="2" charset="-127"/>
              </a:rPr>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8417C3-348E-4702-AE54-620D57DBCE1E}"/>
                  </a:ext>
                </a:extLst>
              </p:cNvPr>
              <p:cNvSpPr txBox="1"/>
              <p:nvPr/>
            </p:nvSpPr>
            <p:spPr>
              <a:xfrm>
                <a:off x="5203502" y="5240608"/>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928417C3-348E-4702-AE54-620D57DBCE1E}"/>
                  </a:ext>
                </a:extLst>
              </p:cNvPr>
              <p:cNvSpPr txBox="1">
                <a:spLocks noRot="1" noChangeAspect="1" noMove="1" noResize="1" noEditPoints="1" noAdjustHandles="1" noChangeArrowheads="1" noChangeShapeType="1" noTextEdit="1"/>
              </p:cNvSpPr>
              <p:nvPr/>
            </p:nvSpPr>
            <p:spPr>
              <a:xfrm>
                <a:off x="5203502" y="5240608"/>
                <a:ext cx="2998963" cy="1344342"/>
              </a:xfrm>
              <a:prstGeom prst="rect">
                <a:avLst/>
              </a:prstGeom>
              <a:blipFill>
                <a:blip r:embed="rId4"/>
                <a:stretch>
                  <a:fillRect/>
                </a:stretch>
              </a:blipFill>
            </p:spPr>
            <p:txBody>
              <a:bodyPr/>
              <a:lstStyle/>
              <a:p>
                <a:r>
                  <a:rPr lang="ko-KR" altLang="en-US">
                    <a:noFill/>
                  </a:rPr>
                  <a:t> </a:t>
                </a:r>
              </a:p>
            </p:txBody>
          </p:sp>
        </mc:Fallback>
      </mc:AlternateContent>
      <p:sp>
        <p:nvSpPr>
          <p:cNvPr id="34" name="TextBox 33">
            <a:extLst>
              <a:ext uri="{FF2B5EF4-FFF2-40B4-BE49-F238E27FC236}">
                <a16:creationId xmlns:a16="http://schemas.microsoft.com/office/drawing/2014/main" id="{88CF9BDF-F558-4D57-9EFD-67E6F373822B}"/>
              </a:ext>
            </a:extLst>
          </p:cNvPr>
          <p:cNvSpPr txBox="1"/>
          <p:nvPr/>
        </p:nvSpPr>
        <p:spPr>
          <a:xfrm>
            <a:off x="1745693" y="4352192"/>
            <a:ext cx="210666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 + 4 + 9) / 6</a:t>
            </a:r>
          </a:p>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3C5A3EE8-EF14-4AD4-9D42-D5AB87CE09DD}"/>
              </a:ext>
            </a:extLst>
          </p:cNvPr>
          <p:cNvSpPr txBox="1"/>
          <p:nvPr/>
        </p:nvSpPr>
        <p:spPr>
          <a:xfrm>
            <a:off x="7939454" y="3986342"/>
            <a:ext cx="800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SGD</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3A58BDD7-658E-4ECD-8D22-1716F753F428}"/>
              </a:ext>
            </a:extLst>
          </p:cNvPr>
          <p:cNvSpPr txBox="1"/>
          <p:nvPr/>
        </p:nvSpPr>
        <p:spPr>
          <a:xfrm>
            <a:off x="8339563" y="5352701"/>
            <a:ext cx="29803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 =&gt; </a:t>
            </a:r>
            <a:r>
              <a:rPr lang="ko-KR" altLang="en-US" sz="2400">
                <a:solidFill>
                  <a:schemeClr val="tx1"/>
                </a:solidFill>
                <a:latin typeface="고도 M" panose="02000503000000020004" pitchFamily="2" charset="-127"/>
                <a:ea typeface="고도 M" panose="02000503000000020004" pitchFamily="2" charset="-127"/>
              </a:rPr>
              <a:t>배치경사하강</a:t>
            </a:r>
          </a:p>
        </p:txBody>
      </p:sp>
    </p:spTree>
    <p:extLst>
      <p:ext uri="{BB962C8B-B14F-4D97-AF65-F5344CB8AC3E}">
        <p14:creationId xmlns:p14="http://schemas.microsoft.com/office/powerpoint/2010/main" val="14112870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3" name="TextBox 2">
            <a:extLst>
              <a:ext uri="{FF2B5EF4-FFF2-40B4-BE49-F238E27FC236}">
                <a16:creationId xmlns:a16="http://schemas.microsoft.com/office/drawing/2014/main" id="{7250208B-0AA8-4D5B-8849-E7880C2E9520}"/>
              </a:ext>
            </a:extLst>
          </p:cNvPr>
          <p:cNvSpPr txBox="1"/>
          <p:nvPr/>
        </p:nvSpPr>
        <p:spPr>
          <a:xfrm>
            <a:off x="257908" y="937846"/>
            <a:ext cx="4362605" cy="304698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np.array([[1,2],[3,4],[5,6]])</a:t>
            </a:r>
          </a:p>
          <a:p>
            <a:pPr algn="l"/>
            <a:r>
              <a:rPr lang="en-US" altLang="ko-KR" sz="2400">
                <a:solidFill>
                  <a:schemeClr val="tx1"/>
                </a:solidFill>
                <a:latin typeface="고도 M" panose="02000503000000020004" pitchFamily="2" charset="-127"/>
                <a:ea typeface="고도 M" panose="02000503000000020004" pitchFamily="2" charset="-127"/>
              </a:rPr>
              <a:t>print(a.shape) </a:t>
            </a:r>
          </a:p>
          <a:p>
            <a:pPr algn="l"/>
            <a:r>
              <a:rPr lang="en-US" altLang="ko-KR" sz="2400">
                <a:solidFill>
                  <a:schemeClr val="tx1"/>
                </a:solidFill>
                <a:latin typeface="고도 M" panose="02000503000000020004" pitchFamily="2" charset="-127"/>
                <a:ea typeface="고도 M" panose="02000503000000020004" pitchFamily="2" charset="-127"/>
              </a:rPr>
              <a:t># (3, 2)</a:t>
            </a:r>
          </a:p>
          <a:p>
            <a:pPr algn="l"/>
            <a:r>
              <a:rPr lang="en-US" altLang="ko-KR" sz="2400">
                <a:solidFill>
                  <a:schemeClr val="tx1"/>
                </a:solidFill>
                <a:latin typeface="고도 M" panose="02000503000000020004" pitchFamily="2" charset="-127"/>
                <a:ea typeface="고도 M" panose="02000503000000020004" pitchFamily="2" charset="-127"/>
              </a:rPr>
              <a:t>print(a.T.shape)</a:t>
            </a:r>
          </a:p>
          <a:p>
            <a:pPr algn="l"/>
            <a:r>
              <a:rPr lang="en-US" altLang="ko-KR" sz="2400">
                <a:solidFill>
                  <a:schemeClr val="tx1"/>
                </a:solidFill>
                <a:latin typeface="고도 M" panose="02000503000000020004" pitchFamily="2" charset="-127"/>
                <a:ea typeface="고도 M" panose="02000503000000020004" pitchFamily="2" charset="-127"/>
              </a:rPr>
              <a:t># (2, 3)</a:t>
            </a:r>
          </a:p>
          <a:p>
            <a:pPr algn="l"/>
            <a:r>
              <a:rPr lang="en-US" altLang="ko-KR" sz="2400">
                <a:solidFill>
                  <a:schemeClr val="tx1"/>
                </a:solidFill>
                <a:latin typeface="고도 M" panose="02000503000000020004" pitchFamily="2" charset="-127"/>
                <a:ea typeface="고도 M" panose="02000503000000020004" pitchFamily="2" charset="-127"/>
              </a:rPr>
              <a:t>print(a.T)</a:t>
            </a:r>
          </a:p>
          <a:p>
            <a:pPr algn="l"/>
            <a:r>
              <a:rPr lang="en-US" altLang="ko-KR" sz="2400">
                <a:solidFill>
                  <a:schemeClr val="tx1"/>
                </a:solidFill>
                <a:latin typeface="고도 M" panose="02000503000000020004" pitchFamily="2" charset="-127"/>
                <a:ea typeface="고도 M" panose="02000503000000020004" pitchFamily="2" charset="-127"/>
              </a:rPr>
              <a:t>np.swapaxes(a, 0, 1).shape</a:t>
            </a:r>
          </a:p>
          <a:p>
            <a:pPr algn="l"/>
            <a:r>
              <a:rPr lang="en-US" altLang="ko-KR" sz="2400">
                <a:solidFill>
                  <a:schemeClr val="tx1"/>
                </a:solidFill>
                <a:latin typeface="고도 M" panose="02000503000000020004" pitchFamily="2" charset="-127"/>
                <a:ea typeface="고도 M" panose="02000503000000020004" pitchFamily="2" charset="-127"/>
              </a:rPr>
              <a:t>np.swapaxes(a, 0, 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E4CBE1C1-5E7C-4202-9DAC-6B962A8E85BD}"/>
              </a:ext>
            </a:extLst>
          </p:cNvPr>
          <p:cNvSpPr/>
          <p:nvPr/>
        </p:nvSpPr>
        <p:spPr>
          <a:xfrm>
            <a:off x="5586413" y="1258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948F05C3-4079-4F8F-88C4-3AF015814B78}"/>
              </a:ext>
            </a:extLst>
          </p:cNvPr>
          <p:cNvSpPr/>
          <p:nvPr/>
        </p:nvSpPr>
        <p:spPr>
          <a:xfrm>
            <a:off x="6094413" y="1258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024441C-F4E5-4D13-9F02-EAEB9887E069}"/>
              </a:ext>
            </a:extLst>
          </p:cNvPr>
          <p:cNvSpPr/>
          <p:nvPr/>
        </p:nvSpPr>
        <p:spPr>
          <a:xfrm>
            <a:off x="5586413" y="1766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0D6A07C-CFBB-4F53-9D9A-97D679FE9E89}"/>
              </a:ext>
            </a:extLst>
          </p:cNvPr>
          <p:cNvSpPr/>
          <p:nvPr/>
        </p:nvSpPr>
        <p:spPr>
          <a:xfrm>
            <a:off x="6094413" y="1766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7FEA424-1521-423E-88C3-B92BF2F3AABA}"/>
              </a:ext>
            </a:extLst>
          </p:cNvPr>
          <p:cNvSpPr/>
          <p:nvPr/>
        </p:nvSpPr>
        <p:spPr>
          <a:xfrm>
            <a:off x="5586413" y="2274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97A4815-0D1D-483D-8D28-229649C924B0}"/>
              </a:ext>
            </a:extLst>
          </p:cNvPr>
          <p:cNvSpPr/>
          <p:nvPr/>
        </p:nvSpPr>
        <p:spPr>
          <a:xfrm>
            <a:off x="6094413" y="2274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6DC8137A-65AD-48D0-9DCB-0B4C169742E1}"/>
              </a:ext>
            </a:extLst>
          </p:cNvPr>
          <p:cNvSpPr txBox="1"/>
          <p:nvPr/>
        </p:nvSpPr>
        <p:spPr>
          <a:xfrm>
            <a:off x="5918724" y="75881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직사각형 40">
            <a:extLst>
              <a:ext uri="{FF2B5EF4-FFF2-40B4-BE49-F238E27FC236}">
                <a16:creationId xmlns:a16="http://schemas.microsoft.com/office/drawing/2014/main" id="{14826C59-59CC-4208-94DD-9CF1FE002648}"/>
              </a:ext>
            </a:extLst>
          </p:cNvPr>
          <p:cNvSpPr/>
          <p:nvPr/>
        </p:nvSpPr>
        <p:spPr>
          <a:xfrm>
            <a:off x="7476916" y="1512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DD206C2-ABDD-43F7-A50C-EE875C2AE90F}"/>
              </a:ext>
            </a:extLst>
          </p:cNvPr>
          <p:cNvSpPr/>
          <p:nvPr/>
        </p:nvSpPr>
        <p:spPr>
          <a:xfrm>
            <a:off x="8003478" y="1512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5D588C0-2EC0-4260-96DF-98A00CB1A25F}"/>
              </a:ext>
            </a:extLst>
          </p:cNvPr>
          <p:cNvSpPr/>
          <p:nvPr/>
        </p:nvSpPr>
        <p:spPr>
          <a:xfrm>
            <a:off x="8530040" y="1512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458FBE17-F9FB-4D6D-9979-508006F82B5F}"/>
              </a:ext>
            </a:extLst>
          </p:cNvPr>
          <p:cNvSpPr/>
          <p:nvPr/>
        </p:nvSpPr>
        <p:spPr>
          <a:xfrm>
            <a:off x="7476916" y="2020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4E0089D-1397-4650-8B54-3E8FC488365F}"/>
              </a:ext>
            </a:extLst>
          </p:cNvPr>
          <p:cNvSpPr/>
          <p:nvPr/>
        </p:nvSpPr>
        <p:spPr>
          <a:xfrm>
            <a:off x="8003478" y="2020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BE2AF9C-D34D-431B-9309-C18BD7336903}"/>
              </a:ext>
            </a:extLst>
          </p:cNvPr>
          <p:cNvSpPr/>
          <p:nvPr/>
        </p:nvSpPr>
        <p:spPr>
          <a:xfrm>
            <a:off x="8530040" y="2020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228B9BF4-FC23-49E4-9B0D-A6DD273210BC}"/>
              </a:ext>
            </a:extLst>
          </p:cNvPr>
          <p:cNvSpPr txBox="1"/>
          <p:nvPr/>
        </p:nvSpPr>
        <p:spPr>
          <a:xfrm>
            <a:off x="7984916" y="951854"/>
            <a:ext cx="6206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192542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1060" y="905692"/>
            <a:ext cx="10039928" cy="5632311"/>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&amp;kor, &amp;eng );</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   total = kor + eng;</a:t>
            </a:r>
          </a:p>
          <a:p>
            <a:pPr algn="l"/>
            <a:r>
              <a:rPr lang="en-US" altLang="ko-KR" sz="2400">
                <a:solidFill>
                  <a:schemeClr val="tx1"/>
                </a:solidFill>
                <a:latin typeface="Consolas" panose="020B0609020204030204" pitchFamily="49" charset="0"/>
                <a:ea typeface="고도 M" panose="02000503000000020004" pitchFamily="2" charset="-127"/>
              </a:rPr>
              <a:t>   aver  = total / 2.;</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   printf("%d, %d, %d, %5.2lf\n", kor, eng, total, aver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676218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1060" y="905692"/>
            <a:ext cx="10039928" cy="1006429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void input( int *kor, int *eng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kor, eng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calc( int kor, int eng,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*total = kor + eng;</a:t>
            </a:r>
          </a:p>
          <a:p>
            <a:pPr algn="l"/>
            <a:r>
              <a:rPr lang="en-US" altLang="ko-KR" sz="2400">
                <a:solidFill>
                  <a:schemeClr val="tx1"/>
                </a:solidFill>
                <a:latin typeface="Consolas" panose="020B0609020204030204" pitchFamily="49" charset="0"/>
                <a:ea typeface="고도 M" panose="02000503000000020004" pitchFamily="2" charset="-127"/>
              </a:rPr>
              <a:t>   *aver  = *total / 2.;</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output( int kor, int eng,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%5.2lf\n", kor, eng, total, 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   input( &amp;kor, &amp;eng );</a:t>
            </a:r>
          </a:p>
          <a:p>
            <a:pPr algn="l"/>
            <a:r>
              <a:rPr lang="en-US" altLang="ko-KR" sz="2400">
                <a:solidFill>
                  <a:schemeClr val="tx1"/>
                </a:solidFill>
                <a:latin typeface="Consolas" panose="020B0609020204030204" pitchFamily="49" charset="0"/>
                <a:ea typeface="고도 M" panose="02000503000000020004" pitchFamily="2" charset="-127"/>
              </a:rPr>
              <a:t>   calc( kor, eng, &amp;total, &amp;aver);</a:t>
            </a:r>
          </a:p>
          <a:p>
            <a:r>
              <a:rPr lang="en-US" altLang="ko-KR" sz="2400">
                <a:solidFill>
                  <a:schemeClr val="tx1"/>
                </a:solidFill>
                <a:latin typeface="Consolas" panose="020B0609020204030204" pitchFamily="49" charset="0"/>
                <a:ea typeface="고도 M" panose="02000503000000020004" pitchFamily="2" charset="-127"/>
              </a:rPr>
              <a:t>   output(kor, eng, total, aver)</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7397229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1060" y="905692"/>
            <a:ext cx="10039928" cy="11541621"/>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void input( int *kor, int *eng );</a:t>
            </a:r>
          </a:p>
          <a:p>
            <a:pPr algn="l"/>
            <a:r>
              <a:rPr lang="en-US" altLang="ko-KR" sz="2400">
                <a:solidFill>
                  <a:schemeClr val="tx1"/>
                </a:solidFill>
                <a:latin typeface="Consolas" panose="020B0609020204030204" pitchFamily="49" charset="0"/>
                <a:ea typeface="고도 M" panose="02000503000000020004" pitchFamily="2" charset="-127"/>
              </a:rPr>
              <a:t>void calc( int kor, int eng, int *total, double *aver);</a:t>
            </a:r>
          </a:p>
          <a:p>
            <a:pPr algn="l"/>
            <a:r>
              <a:rPr lang="en-US" altLang="ko-KR" sz="2400">
                <a:solidFill>
                  <a:schemeClr val="tx1"/>
                </a:solidFill>
                <a:latin typeface="Consolas" panose="020B0609020204030204" pitchFamily="49" charset="0"/>
                <a:ea typeface="고도 M" panose="02000503000000020004" pitchFamily="2" charset="-127"/>
              </a:rPr>
              <a:t>void output( int kor, int eng, int total,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   input( &amp;kor, &amp;eng );</a:t>
            </a:r>
          </a:p>
          <a:p>
            <a:pPr algn="l"/>
            <a:r>
              <a:rPr lang="en-US" altLang="ko-KR" sz="2400">
                <a:solidFill>
                  <a:schemeClr val="tx1"/>
                </a:solidFill>
                <a:latin typeface="Consolas" panose="020B0609020204030204" pitchFamily="49" charset="0"/>
                <a:ea typeface="고도 M" panose="02000503000000020004" pitchFamily="2" charset="-127"/>
              </a:rPr>
              <a:t>   calc( kor, eng, &amp;total, &amp;aver);</a:t>
            </a:r>
          </a:p>
          <a:p>
            <a:r>
              <a:rPr lang="en-US" altLang="ko-KR" sz="2400">
                <a:solidFill>
                  <a:schemeClr val="tx1"/>
                </a:solidFill>
                <a:latin typeface="Consolas" panose="020B0609020204030204" pitchFamily="49" charset="0"/>
                <a:ea typeface="고도 M" panose="02000503000000020004" pitchFamily="2" charset="-127"/>
              </a:rPr>
              <a:t>   output(kor, eng, total, aver)</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input( int *kor, int *eng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kor, eng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calc( int kor, int eng,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*total = kor + eng;</a:t>
            </a:r>
          </a:p>
          <a:p>
            <a:pPr algn="l"/>
            <a:r>
              <a:rPr lang="en-US" altLang="ko-KR" sz="2400">
                <a:solidFill>
                  <a:schemeClr val="tx1"/>
                </a:solidFill>
                <a:latin typeface="Consolas" panose="020B0609020204030204" pitchFamily="49" charset="0"/>
                <a:ea typeface="고도 M" panose="02000503000000020004" pitchFamily="2" charset="-127"/>
              </a:rPr>
              <a:t>   *aver  = *total / 2.;</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output( int kor, int eng,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%5.2lf\n", kor, eng, total, 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4742317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1060" y="905692"/>
            <a:ext cx="12078948" cy="11541621"/>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void input( int *kor, int *eng, int *math );</a:t>
            </a:r>
          </a:p>
          <a:p>
            <a:pPr algn="l"/>
            <a:r>
              <a:rPr lang="en-US" altLang="ko-KR" sz="2400">
                <a:solidFill>
                  <a:schemeClr val="tx1"/>
                </a:solidFill>
                <a:latin typeface="Consolas" panose="020B0609020204030204" pitchFamily="49" charset="0"/>
                <a:ea typeface="고도 M" panose="02000503000000020004" pitchFamily="2" charset="-127"/>
              </a:rPr>
              <a:t>void calc( int kor, int eng, int math, int *total, double *aver);</a:t>
            </a:r>
          </a:p>
          <a:p>
            <a:pPr algn="l"/>
            <a:r>
              <a:rPr lang="en-US" altLang="ko-KR" sz="2400">
                <a:solidFill>
                  <a:schemeClr val="tx1"/>
                </a:solidFill>
                <a:latin typeface="Consolas" panose="020B0609020204030204" pitchFamily="49" charset="0"/>
                <a:ea typeface="고도 M" panose="02000503000000020004" pitchFamily="2" charset="-127"/>
              </a:rPr>
              <a:t>void output( int kor, int eng, int math, int total,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 math;</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   input( &amp;kor, &amp;eng, &amp;math );</a:t>
            </a:r>
          </a:p>
          <a:p>
            <a:pPr algn="l"/>
            <a:r>
              <a:rPr lang="en-US" altLang="ko-KR" sz="2400">
                <a:solidFill>
                  <a:schemeClr val="tx1"/>
                </a:solidFill>
                <a:latin typeface="Consolas" panose="020B0609020204030204" pitchFamily="49" charset="0"/>
                <a:ea typeface="고도 M" panose="02000503000000020004" pitchFamily="2" charset="-127"/>
              </a:rPr>
              <a:t>   calc( kor, eng, math, &amp;total, &amp;aver);</a:t>
            </a:r>
          </a:p>
          <a:p>
            <a:r>
              <a:rPr lang="en-US" altLang="ko-KR" sz="2400">
                <a:solidFill>
                  <a:schemeClr val="tx1"/>
                </a:solidFill>
                <a:latin typeface="Consolas" panose="020B0609020204030204" pitchFamily="49" charset="0"/>
                <a:ea typeface="고도 M" panose="02000503000000020004" pitchFamily="2" charset="-127"/>
              </a:rPr>
              <a:t>   output(kor, eng, math, total, aver)</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input( int *kor, int *eng , int *math)</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%d", kor, eng , math);</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calc( int kor, int eng, int math,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*total = kor + eng + math;</a:t>
            </a:r>
          </a:p>
          <a:p>
            <a:pPr algn="l"/>
            <a:r>
              <a:rPr lang="en-US" altLang="ko-KR" sz="2400">
                <a:solidFill>
                  <a:schemeClr val="tx1"/>
                </a:solidFill>
                <a:latin typeface="Consolas" panose="020B0609020204030204" pitchFamily="49" charset="0"/>
                <a:ea typeface="고도 M" panose="02000503000000020004" pitchFamily="2" charset="-127"/>
              </a:rPr>
              <a:t>   *aver  = *total / 3.;</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output( int kor, int eng, int math,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 %d, %d, %5.2lf\n", kor, eng, math, total, 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1758324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252548" y="949235"/>
            <a:ext cx="10039928" cy="1338828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typedef struct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 math;</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r>
              <a:rPr lang="en-US" altLang="ko-KR" sz="2400">
                <a:solidFill>
                  <a:schemeClr val="tx1"/>
                </a:solidFill>
                <a:latin typeface="Consolas" panose="020B0609020204030204" pitchFamily="49" charset="0"/>
                <a:ea typeface="고도 M" panose="02000503000000020004" pitchFamily="2" charset="-127"/>
              </a:rPr>
              <a:t>} ST;</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void input( ST *s );</a:t>
            </a:r>
          </a:p>
          <a:p>
            <a:pPr algn="l"/>
            <a:r>
              <a:rPr lang="en-US" altLang="ko-KR" sz="2400">
                <a:solidFill>
                  <a:schemeClr val="tx1"/>
                </a:solidFill>
                <a:latin typeface="Consolas" panose="020B0609020204030204" pitchFamily="49" charset="0"/>
                <a:ea typeface="고도 M" panose="02000503000000020004" pitchFamily="2" charset="-127"/>
              </a:rPr>
              <a:t>void calc( ST *s );</a:t>
            </a:r>
          </a:p>
          <a:p>
            <a:pPr algn="l"/>
            <a:r>
              <a:rPr lang="en-US" altLang="ko-KR" sz="2400">
                <a:solidFill>
                  <a:schemeClr val="tx1"/>
                </a:solidFill>
                <a:latin typeface="Consolas" panose="020B0609020204030204" pitchFamily="49" charset="0"/>
                <a:ea typeface="고도 M" panose="02000503000000020004" pitchFamily="2" charset="-127"/>
              </a:rPr>
              <a:t>void output( ST *s  );</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ST s;</a:t>
            </a:r>
          </a:p>
          <a:p>
            <a:r>
              <a:rPr lang="en-US" altLang="ko-KR" sz="2400">
                <a:solidFill>
                  <a:schemeClr val="tx1"/>
                </a:solidFill>
                <a:latin typeface="Consolas" panose="020B0609020204030204" pitchFamily="49" charset="0"/>
                <a:ea typeface="고도 M" panose="02000503000000020004" pitchFamily="2" charset="-127"/>
              </a:rPr>
              <a:t>   input( &amp;s );</a:t>
            </a:r>
          </a:p>
          <a:p>
            <a:pPr algn="l"/>
            <a:r>
              <a:rPr lang="en-US" altLang="ko-KR" sz="2400">
                <a:solidFill>
                  <a:schemeClr val="tx1"/>
                </a:solidFill>
                <a:latin typeface="Consolas" panose="020B0609020204030204" pitchFamily="49" charset="0"/>
                <a:ea typeface="고도 M" panose="02000503000000020004" pitchFamily="2" charset="-127"/>
              </a:rPr>
              <a:t>   calc( &amp;s );</a:t>
            </a:r>
          </a:p>
          <a:p>
            <a:r>
              <a:rPr lang="en-US" altLang="ko-KR" sz="2400">
                <a:solidFill>
                  <a:schemeClr val="tx1"/>
                </a:solidFill>
                <a:latin typeface="Consolas" panose="020B0609020204030204" pitchFamily="49" charset="0"/>
                <a:ea typeface="고도 M" panose="02000503000000020004" pitchFamily="2" charset="-127"/>
              </a:rPr>
              <a:t>   output( &amp;s );</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input(ST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%d", s-&gt;kor, s-&gt;eng , s-&gt;math);</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calc(ST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s-&gt;total = s-&gt;kor + s-&gt;eng + s-&gt;math;</a:t>
            </a:r>
          </a:p>
          <a:p>
            <a:pPr algn="l"/>
            <a:r>
              <a:rPr lang="en-US" altLang="ko-KR" sz="2400">
                <a:solidFill>
                  <a:schemeClr val="tx1"/>
                </a:solidFill>
                <a:latin typeface="Consolas" panose="020B0609020204030204" pitchFamily="49" charset="0"/>
                <a:ea typeface="고도 M" panose="02000503000000020004" pitchFamily="2" charset="-127"/>
              </a:rPr>
              <a:t>    s-&gt;aver  = s-&gt;total / 3.;</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output(ST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%d, %5.2lf\n", </a:t>
            </a:r>
          </a:p>
          <a:p>
            <a:pPr algn="l"/>
            <a:r>
              <a:rPr lang="en-US" altLang="ko-KR" sz="2400">
                <a:solidFill>
                  <a:schemeClr val="tx1"/>
                </a:solidFill>
                <a:latin typeface="Consolas" panose="020B0609020204030204" pitchFamily="49" charset="0"/>
                <a:ea typeface="고도 M" panose="02000503000000020004" pitchFamily="2" charset="-127"/>
              </a:rPr>
              <a:t>             s-&gt;kor, s-&gt;eng, s-&gt;math, s-&gt;total, s-&gt;aver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4174663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9768" y="1184366"/>
            <a:ext cx="8510663" cy="1338828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typedef struct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r>
              <a:rPr lang="en-US" altLang="ko-KR" sz="2400">
                <a:solidFill>
                  <a:schemeClr val="tx1"/>
                </a:solidFill>
                <a:latin typeface="Consolas" panose="020B0609020204030204" pitchFamily="49" charset="0"/>
                <a:ea typeface="고도 M" panose="02000503000000020004" pitchFamily="2" charset="-127"/>
              </a:rPr>
              <a:t>} ST;</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void input( ST *s );</a:t>
            </a:r>
          </a:p>
          <a:p>
            <a:pPr algn="l"/>
            <a:r>
              <a:rPr lang="en-US" altLang="ko-KR" sz="2400">
                <a:solidFill>
                  <a:schemeClr val="tx1"/>
                </a:solidFill>
                <a:latin typeface="Consolas" panose="020B0609020204030204" pitchFamily="49" charset="0"/>
                <a:ea typeface="고도 M" panose="02000503000000020004" pitchFamily="2" charset="-127"/>
              </a:rPr>
              <a:t>void calc( ST *s );</a:t>
            </a:r>
          </a:p>
          <a:p>
            <a:pPr algn="l"/>
            <a:r>
              <a:rPr lang="en-US" altLang="ko-KR" sz="2400">
                <a:solidFill>
                  <a:schemeClr val="tx1"/>
                </a:solidFill>
                <a:latin typeface="Consolas" panose="020B0609020204030204" pitchFamily="49" charset="0"/>
                <a:ea typeface="고도 M" panose="02000503000000020004" pitchFamily="2" charset="-127"/>
              </a:rPr>
              <a:t>void output( ST *s  );</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ST s;</a:t>
            </a:r>
          </a:p>
          <a:p>
            <a:r>
              <a:rPr lang="en-US" altLang="ko-KR" sz="2400">
                <a:solidFill>
                  <a:schemeClr val="tx1"/>
                </a:solidFill>
                <a:latin typeface="Consolas" panose="020B0609020204030204" pitchFamily="49" charset="0"/>
                <a:ea typeface="고도 M" panose="02000503000000020004" pitchFamily="2" charset="-127"/>
              </a:rPr>
              <a:t>   input( &amp;s );</a:t>
            </a:r>
          </a:p>
          <a:p>
            <a:pPr algn="l"/>
            <a:r>
              <a:rPr lang="en-US" altLang="ko-KR" sz="2400">
                <a:solidFill>
                  <a:schemeClr val="tx1"/>
                </a:solidFill>
                <a:latin typeface="Consolas" panose="020B0609020204030204" pitchFamily="49" charset="0"/>
                <a:ea typeface="고도 M" panose="02000503000000020004" pitchFamily="2" charset="-127"/>
              </a:rPr>
              <a:t>   calc( &amp;s );</a:t>
            </a:r>
          </a:p>
          <a:p>
            <a:r>
              <a:rPr lang="en-US" altLang="ko-KR" sz="2400">
                <a:solidFill>
                  <a:schemeClr val="tx1"/>
                </a:solidFill>
                <a:latin typeface="Consolas" panose="020B0609020204030204" pitchFamily="49" charset="0"/>
                <a:ea typeface="고도 M" panose="02000503000000020004" pitchFamily="2" charset="-127"/>
              </a:rPr>
              <a:t>   output( &amp;s );</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input(ST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 s-&gt;kor, s-&gt;eng);</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calc(ST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s-&gt;total = s-&gt;kor + s-&gt;eng;</a:t>
            </a:r>
          </a:p>
          <a:p>
            <a:pPr algn="l"/>
            <a:r>
              <a:rPr lang="en-US" altLang="ko-KR" sz="2400">
                <a:solidFill>
                  <a:schemeClr val="tx1"/>
                </a:solidFill>
                <a:latin typeface="Consolas" panose="020B0609020204030204" pitchFamily="49" charset="0"/>
                <a:ea typeface="고도 M" panose="02000503000000020004" pitchFamily="2" charset="-127"/>
              </a:rPr>
              <a:t>    s-&gt;aver  = s-&gt;total / 2.;</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output(ST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%5.2lf\n", </a:t>
            </a:r>
          </a:p>
          <a:p>
            <a:pPr algn="l"/>
            <a:r>
              <a:rPr lang="en-US" altLang="ko-KR" sz="2400">
                <a:solidFill>
                  <a:schemeClr val="tx1"/>
                </a:solidFill>
                <a:latin typeface="Consolas" panose="020B0609020204030204" pitchFamily="49" charset="0"/>
                <a:ea typeface="고도 M" panose="02000503000000020004" pitchFamily="2" charset="-127"/>
              </a:rPr>
              <a:t>             s-&gt;kor, s-&gt;eng, s-&gt;total, s-&gt;aver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973718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9768" y="1184366"/>
            <a:ext cx="4578192" cy="14496276"/>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class ST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r>
              <a:rPr lang="en-US" altLang="ko-KR" sz="2400">
                <a:solidFill>
                  <a:schemeClr val="tx1"/>
                </a:solidFill>
                <a:latin typeface="Consolas" panose="020B0609020204030204" pitchFamily="49" charset="0"/>
                <a:ea typeface="고도 M" panose="02000503000000020004" pitchFamily="2" charset="-127"/>
              </a:rPr>
              <a:t>   void input();</a:t>
            </a:r>
          </a:p>
          <a:p>
            <a:pPr lvl="1"/>
            <a:r>
              <a:rPr lang="en-US" altLang="ko-KR" sz="2400">
                <a:solidFill>
                  <a:schemeClr val="tx1"/>
                </a:solidFill>
                <a:latin typeface="Consolas" panose="020B0609020204030204" pitchFamily="49" charset="0"/>
                <a:ea typeface="고도 M" panose="02000503000000020004" pitchFamily="2" charset="-127"/>
              </a:rPr>
              <a:t>void calc();</a:t>
            </a:r>
          </a:p>
          <a:p>
            <a:pPr lvl="1"/>
            <a:r>
              <a:rPr lang="en-US" altLang="ko-KR" sz="2400">
                <a:solidFill>
                  <a:schemeClr val="tx1"/>
                </a:solidFill>
                <a:latin typeface="Consolas" panose="020B0609020204030204" pitchFamily="49" charset="0"/>
                <a:ea typeface="고도 M" panose="02000503000000020004" pitchFamily="2" charset="-127"/>
              </a:rPr>
              <a:t>void output();</a:t>
            </a:r>
          </a:p>
          <a:p>
            <a:pPr algn="l"/>
            <a:r>
              <a:rPr lang="en-US" altLang="ko-KR" sz="2400">
                <a:solidFill>
                  <a:schemeClr val="tx1"/>
                </a:solidFill>
                <a:latin typeface="Consolas" panose="020B0609020204030204" pitchFamily="49" charset="0"/>
                <a:ea typeface="고도 M" panose="02000503000000020004" pitchFamily="2" charset="-127"/>
              </a:rPr>
              <a:t>};</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ST s;</a:t>
            </a:r>
          </a:p>
          <a:p>
            <a:r>
              <a:rPr lang="en-US" altLang="ko-KR" sz="2400">
                <a:solidFill>
                  <a:schemeClr val="tx1"/>
                </a:solidFill>
                <a:latin typeface="Consolas" panose="020B0609020204030204" pitchFamily="49" charset="0"/>
                <a:ea typeface="고도 M" panose="02000503000000020004" pitchFamily="2" charset="-127"/>
              </a:rPr>
              <a:t>   s.input();</a:t>
            </a:r>
          </a:p>
          <a:p>
            <a:pPr algn="l"/>
            <a:r>
              <a:rPr lang="en-US" altLang="ko-KR" sz="2400">
                <a:solidFill>
                  <a:schemeClr val="tx1"/>
                </a:solidFill>
                <a:latin typeface="Consolas" panose="020B0609020204030204" pitchFamily="49" charset="0"/>
                <a:ea typeface="고도 M" panose="02000503000000020004" pitchFamily="2" charset="-127"/>
              </a:rPr>
              <a:t>   s.calc();</a:t>
            </a:r>
          </a:p>
          <a:p>
            <a:r>
              <a:rPr lang="en-US" altLang="ko-KR" sz="2400">
                <a:solidFill>
                  <a:schemeClr val="tx1"/>
                </a:solidFill>
                <a:latin typeface="Consolas" panose="020B0609020204030204" pitchFamily="49" charset="0"/>
                <a:ea typeface="고도 M" panose="02000503000000020004" pitchFamily="2" charset="-127"/>
              </a:rPr>
              <a:t>   s.output();</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ST::input()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 kor, eng);</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ST::calc()</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total = kor + eng;</a:t>
            </a:r>
          </a:p>
          <a:p>
            <a:pPr algn="l"/>
            <a:r>
              <a:rPr lang="en-US" altLang="ko-KR" sz="2400">
                <a:solidFill>
                  <a:schemeClr val="tx1"/>
                </a:solidFill>
                <a:latin typeface="Consolas" panose="020B0609020204030204" pitchFamily="49" charset="0"/>
                <a:ea typeface="고도 M" panose="02000503000000020004" pitchFamily="2" charset="-127"/>
              </a:rPr>
              <a:t>   aver  = total / 2.;</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ST::output()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%5.2lf\n", </a:t>
            </a:r>
          </a:p>
          <a:p>
            <a:pPr algn="l"/>
            <a:r>
              <a:rPr lang="en-US" altLang="ko-KR" sz="2400">
                <a:solidFill>
                  <a:schemeClr val="tx1"/>
                </a:solidFill>
                <a:latin typeface="Consolas" panose="020B0609020204030204" pitchFamily="49" charset="0"/>
                <a:ea typeface="고도 M" panose="02000503000000020004" pitchFamily="2" charset="-127"/>
              </a:rPr>
              <a:t>             kor, eng, total, 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13EE8196-6BBB-456E-8ED2-73FD04957C57}"/>
              </a:ext>
            </a:extLst>
          </p:cNvPr>
          <p:cNvSpPr/>
          <p:nvPr/>
        </p:nvSpPr>
        <p:spPr>
          <a:xfrm>
            <a:off x="5939247" y="938348"/>
            <a:ext cx="2116182" cy="5138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C3D2DC40-DD9C-43C4-8D39-3B6C510B8CD8}"/>
              </a:ext>
            </a:extLst>
          </p:cNvPr>
          <p:cNvSpPr/>
          <p:nvPr/>
        </p:nvSpPr>
        <p:spPr>
          <a:xfrm>
            <a:off x="5939247" y="1184366"/>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536A9265-7000-4074-A1EB-9B4C56174DBE}"/>
              </a:ext>
            </a:extLst>
          </p:cNvPr>
          <p:cNvSpPr/>
          <p:nvPr/>
        </p:nvSpPr>
        <p:spPr>
          <a:xfrm>
            <a:off x="5939247" y="2083527"/>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09D59E9-BC58-4528-B0E0-AC7CB4BCC36C}"/>
              </a:ext>
            </a:extLst>
          </p:cNvPr>
          <p:cNvSpPr/>
          <p:nvPr/>
        </p:nvSpPr>
        <p:spPr>
          <a:xfrm>
            <a:off x="5926185" y="5177244"/>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455880D6-AA24-49BA-9B64-3764A9F59B78}"/>
              </a:ext>
            </a:extLst>
          </p:cNvPr>
          <p:cNvSpPr txBox="1"/>
          <p:nvPr/>
        </p:nvSpPr>
        <p:spPr>
          <a:xfrm>
            <a:off x="8255726" y="1297577"/>
            <a:ext cx="18806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text : </a:t>
            </a:r>
            <a:r>
              <a:rPr lang="ko-KR" altLang="en-US" sz="2400">
                <a:solidFill>
                  <a:schemeClr val="tx1"/>
                </a:solidFill>
                <a:latin typeface="고도 M" panose="02000503000000020004" pitchFamily="2" charset="-127"/>
                <a:ea typeface="고도 M" panose="02000503000000020004" pitchFamily="2" charset="-127"/>
              </a:rPr>
              <a:t>기계어</a:t>
            </a:r>
          </a:p>
        </p:txBody>
      </p:sp>
      <p:sp>
        <p:nvSpPr>
          <p:cNvPr id="10" name="TextBox 9">
            <a:extLst>
              <a:ext uri="{FF2B5EF4-FFF2-40B4-BE49-F238E27FC236}">
                <a16:creationId xmlns:a16="http://schemas.microsoft.com/office/drawing/2014/main" id="{A486D55D-3EC4-4C5C-8797-C497CF918D28}"/>
              </a:ext>
            </a:extLst>
          </p:cNvPr>
          <p:cNvSpPr txBox="1"/>
          <p:nvPr/>
        </p:nvSpPr>
        <p:spPr>
          <a:xfrm>
            <a:off x="8255726" y="2302274"/>
            <a:ext cx="221272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data : </a:t>
            </a:r>
            <a:r>
              <a:rPr lang="ko-KR" altLang="en-US" sz="2400">
                <a:solidFill>
                  <a:schemeClr val="tx1"/>
                </a:solidFill>
                <a:latin typeface="고도 M" panose="02000503000000020004" pitchFamily="2" charset="-127"/>
                <a:ea typeface="고도 M" panose="02000503000000020004" pitchFamily="2" charset="-127"/>
              </a:rPr>
              <a:t>전역변수</a:t>
            </a:r>
          </a:p>
        </p:txBody>
      </p:sp>
      <p:sp>
        <p:nvSpPr>
          <p:cNvPr id="11" name="TextBox 10">
            <a:extLst>
              <a:ext uri="{FF2B5EF4-FFF2-40B4-BE49-F238E27FC236}">
                <a16:creationId xmlns:a16="http://schemas.microsoft.com/office/drawing/2014/main" id="{1C963E58-16F5-459C-8A00-A13ADB7E52E7}"/>
              </a:ext>
            </a:extLst>
          </p:cNvPr>
          <p:cNvSpPr txBox="1"/>
          <p:nvPr/>
        </p:nvSpPr>
        <p:spPr>
          <a:xfrm>
            <a:off x="8216997" y="5329590"/>
            <a:ext cx="23249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stack : </a:t>
            </a:r>
            <a:r>
              <a:rPr lang="ko-KR" altLang="en-US" sz="2400">
                <a:solidFill>
                  <a:schemeClr val="tx1"/>
                </a:solidFill>
                <a:latin typeface="고도 M" panose="02000503000000020004" pitchFamily="2" charset="-127"/>
                <a:ea typeface="고도 M" panose="02000503000000020004" pitchFamily="2" charset="-127"/>
              </a:rPr>
              <a:t>지역변수</a:t>
            </a:r>
          </a:p>
        </p:txBody>
      </p:sp>
      <p:sp>
        <p:nvSpPr>
          <p:cNvPr id="12" name="TextBox 11">
            <a:extLst>
              <a:ext uri="{FF2B5EF4-FFF2-40B4-BE49-F238E27FC236}">
                <a16:creationId xmlns:a16="http://schemas.microsoft.com/office/drawing/2014/main" id="{44A1DB38-239F-485E-863E-8137192B2A3D}"/>
              </a:ext>
            </a:extLst>
          </p:cNvPr>
          <p:cNvSpPr txBox="1"/>
          <p:nvPr/>
        </p:nvSpPr>
        <p:spPr>
          <a:xfrm>
            <a:off x="6395789" y="1184366"/>
            <a:ext cx="1742272" cy="923330"/>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input(ST *this)</a:t>
            </a:r>
          </a:p>
          <a:p>
            <a:pPr algn="l"/>
            <a:r>
              <a:rPr lang="en-US" altLang="ko-KR" sz="1800">
                <a:solidFill>
                  <a:schemeClr val="tx1"/>
                </a:solidFill>
                <a:latin typeface="고도 M" panose="02000503000000020004" pitchFamily="2" charset="-127"/>
                <a:ea typeface="고도 M" panose="02000503000000020004" pitchFamily="2" charset="-127"/>
              </a:rPr>
              <a:t>{   this-&gt;kor;</a:t>
            </a:r>
          </a:p>
          <a:p>
            <a:pPr algn="l"/>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882E07FD-FFCC-4224-95B5-7ECBFB7605A0}"/>
              </a:ext>
            </a:extLst>
          </p:cNvPr>
          <p:cNvSpPr txBox="1"/>
          <p:nvPr/>
        </p:nvSpPr>
        <p:spPr>
          <a:xfrm>
            <a:off x="6542135" y="5442801"/>
            <a:ext cx="65344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kor</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5" name="연결선: 꺾임 14">
            <a:extLst>
              <a:ext uri="{FF2B5EF4-FFF2-40B4-BE49-F238E27FC236}">
                <a16:creationId xmlns:a16="http://schemas.microsoft.com/office/drawing/2014/main" id="{3568AB1A-1898-4D6F-A572-B3CE2DDD3377}"/>
              </a:ext>
            </a:extLst>
          </p:cNvPr>
          <p:cNvCxnSpPr>
            <a:stCxn id="5" idx="1"/>
            <a:endCxn id="7" idx="1"/>
          </p:cNvCxnSpPr>
          <p:nvPr/>
        </p:nvCxnSpPr>
        <p:spPr>
          <a:xfrm rot="10800000" flipV="1">
            <a:off x="5926185" y="1633947"/>
            <a:ext cx="13062" cy="3992878"/>
          </a:xfrm>
          <a:prstGeom prst="bentConnector3">
            <a:avLst>
              <a:gd name="adj1" fmla="val 1850115"/>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277933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9768" y="1184366"/>
            <a:ext cx="3935809" cy="14496276"/>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class ST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r>
              <a:rPr lang="en-US" altLang="ko-KR" sz="2400">
                <a:solidFill>
                  <a:schemeClr val="tx1"/>
                </a:solidFill>
                <a:latin typeface="Consolas" panose="020B0609020204030204" pitchFamily="49" charset="0"/>
                <a:ea typeface="고도 M" panose="02000503000000020004" pitchFamily="2" charset="-127"/>
              </a:rPr>
              <a:t>   void input(self);</a:t>
            </a:r>
          </a:p>
          <a:p>
            <a:pPr lvl="1"/>
            <a:r>
              <a:rPr lang="en-US" altLang="ko-KR" sz="2400">
                <a:solidFill>
                  <a:schemeClr val="tx1"/>
                </a:solidFill>
                <a:latin typeface="Consolas" panose="020B0609020204030204" pitchFamily="49" charset="0"/>
                <a:ea typeface="고도 M" panose="02000503000000020004" pitchFamily="2" charset="-127"/>
              </a:rPr>
              <a:t>void calc(self);</a:t>
            </a:r>
          </a:p>
          <a:p>
            <a:pPr lvl="1"/>
            <a:r>
              <a:rPr lang="en-US" altLang="ko-KR" sz="2400">
                <a:solidFill>
                  <a:schemeClr val="tx1"/>
                </a:solidFill>
                <a:latin typeface="Consolas" panose="020B0609020204030204" pitchFamily="49" charset="0"/>
                <a:ea typeface="고도 M" panose="02000503000000020004" pitchFamily="2" charset="-127"/>
              </a:rPr>
              <a:t>void output(self);</a:t>
            </a:r>
          </a:p>
          <a:p>
            <a:pPr algn="l"/>
            <a:r>
              <a:rPr lang="en-US" altLang="ko-KR" sz="2400">
                <a:solidFill>
                  <a:schemeClr val="tx1"/>
                </a:solidFill>
                <a:latin typeface="Consolas" panose="020B0609020204030204" pitchFamily="49" charset="0"/>
                <a:ea typeface="고도 M" panose="02000503000000020004" pitchFamily="2" charset="-127"/>
              </a:rPr>
              <a:t>};</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ST s;</a:t>
            </a:r>
          </a:p>
          <a:p>
            <a:r>
              <a:rPr lang="en-US" altLang="ko-KR" sz="2400">
                <a:solidFill>
                  <a:schemeClr val="tx1"/>
                </a:solidFill>
                <a:latin typeface="Consolas" panose="020B0609020204030204" pitchFamily="49" charset="0"/>
                <a:ea typeface="고도 M" panose="02000503000000020004" pitchFamily="2" charset="-127"/>
              </a:rPr>
              <a:t>   s.input();</a:t>
            </a:r>
          </a:p>
          <a:p>
            <a:pPr algn="l"/>
            <a:r>
              <a:rPr lang="en-US" altLang="ko-KR" sz="2400">
                <a:solidFill>
                  <a:schemeClr val="tx1"/>
                </a:solidFill>
                <a:latin typeface="Consolas" panose="020B0609020204030204" pitchFamily="49" charset="0"/>
                <a:ea typeface="고도 M" panose="02000503000000020004" pitchFamily="2" charset="-127"/>
              </a:rPr>
              <a:t>   s.calc();</a:t>
            </a:r>
          </a:p>
          <a:p>
            <a:r>
              <a:rPr lang="en-US" altLang="ko-KR" sz="2400">
                <a:solidFill>
                  <a:schemeClr val="tx1"/>
                </a:solidFill>
                <a:latin typeface="Consolas" panose="020B0609020204030204" pitchFamily="49" charset="0"/>
                <a:ea typeface="고도 M" panose="02000503000000020004" pitchFamily="2" charset="-127"/>
              </a:rPr>
              <a:t>   s.output();</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ST::input()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 kor, eng);</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ST::calc()</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total = kor + eng;</a:t>
            </a:r>
          </a:p>
          <a:p>
            <a:pPr algn="l"/>
            <a:r>
              <a:rPr lang="en-US" altLang="ko-KR" sz="2400">
                <a:solidFill>
                  <a:schemeClr val="tx1"/>
                </a:solidFill>
                <a:latin typeface="Consolas" panose="020B0609020204030204" pitchFamily="49" charset="0"/>
                <a:ea typeface="고도 M" panose="02000503000000020004" pitchFamily="2" charset="-127"/>
              </a:rPr>
              <a:t>   aver  = total / 2.;</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ST::output()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%5.2lf\n", </a:t>
            </a:r>
          </a:p>
          <a:p>
            <a:pPr algn="l"/>
            <a:r>
              <a:rPr lang="en-US" altLang="ko-KR" sz="2400">
                <a:solidFill>
                  <a:schemeClr val="tx1"/>
                </a:solidFill>
                <a:latin typeface="Consolas" panose="020B0609020204030204" pitchFamily="49" charset="0"/>
                <a:ea typeface="고도 M" panose="02000503000000020004" pitchFamily="2" charset="-127"/>
              </a:rPr>
              <a:t>             kor, eng, total, 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13EE8196-6BBB-456E-8ED2-73FD04957C57}"/>
              </a:ext>
            </a:extLst>
          </p:cNvPr>
          <p:cNvSpPr/>
          <p:nvPr/>
        </p:nvSpPr>
        <p:spPr>
          <a:xfrm>
            <a:off x="5939247" y="938348"/>
            <a:ext cx="2116182" cy="5138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C3D2DC40-DD9C-43C4-8D39-3B6C510B8CD8}"/>
              </a:ext>
            </a:extLst>
          </p:cNvPr>
          <p:cNvSpPr/>
          <p:nvPr/>
        </p:nvSpPr>
        <p:spPr>
          <a:xfrm>
            <a:off x="5939247" y="1184366"/>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536A9265-7000-4074-A1EB-9B4C56174DBE}"/>
              </a:ext>
            </a:extLst>
          </p:cNvPr>
          <p:cNvSpPr/>
          <p:nvPr/>
        </p:nvSpPr>
        <p:spPr>
          <a:xfrm>
            <a:off x="5939247" y="2083527"/>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09D59E9-BC58-4528-B0E0-AC7CB4BCC36C}"/>
              </a:ext>
            </a:extLst>
          </p:cNvPr>
          <p:cNvSpPr/>
          <p:nvPr/>
        </p:nvSpPr>
        <p:spPr>
          <a:xfrm>
            <a:off x="5926185" y="5177244"/>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455880D6-AA24-49BA-9B64-3764A9F59B78}"/>
              </a:ext>
            </a:extLst>
          </p:cNvPr>
          <p:cNvSpPr txBox="1"/>
          <p:nvPr/>
        </p:nvSpPr>
        <p:spPr>
          <a:xfrm>
            <a:off x="8255726" y="1297577"/>
            <a:ext cx="18806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text : </a:t>
            </a:r>
            <a:r>
              <a:rPr lang="ko-KR" altLang="en-US" sz="2400">
                <a:solidFill>
                  <a:schemeClr val="tx1"/>
                </a:solidFill>
                <a:latin typeface="고도 M" panose="02000503000000020004" pitchFamily="2" charset="-127"/>
                <a:ea typeface="고도 M" panose="02000503000000020004" pitchFamily="2" charset="-127"/>
              </a:rPr>
              <a:t>기계어</a:t>
            </a:r>
          </a:p>
        </p:txBody>
      </p:sp>
      <p:sp>
        <p:nvSpPr>
          <p:cNvPr id="10" name="TextBox 9">
            <a:extLst>
              <a:ext uri="{FF2B5EF4-FFF2-40B4-BE49-F238E27FC236}">
                <a16:creationId xmlns:a16="http://schemas.microsoft.com/office/drawing/2014/main" id="{A486D55D-3EC4-4C5C-8797-C497CF918D28}"/>
              </a:ext>
            </a:extLst>
          </p:cNvPr>
          <p:cNvSpPr txBox="1"/>
          <p:nvPr/>
        </p:nvSpPr>
        <p:spPr>
          <a:xfrm>
            <a:off x="8255726" y="2302274"/>
            <a:ext cx="221272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data : </a:t>
            </a:r>
            <a:r>
              <a:rPr lang="ko-KR" altLang="en-US" sz="2400">
                <a:solidFill>
                  <a:schemeClr val="tx1"/>
                </a:solidFill>
                <a:latin typeface="고도 M" panose="02000503000000020004" pitchFamily="2" charset="-127"/>
                <a:ea typeface="고도 M" panose="02000503000000020004" pitchFamily="2" charset="-127"/>
              </a:rPr>
              <a:t>전역변수</a:t>
            </a:r>
          </a:p>
        </p:txBody>
      </p:sp>
      <p:sp>
        <p:nvSpPr>
          <p:cNvPr id="11" name="TextBox 10">
            <a:extLst>
              <a:ext uri="{FF2B5EF4-FFF2-40B4-BE49-F238E27FC236}">
                <a16:creationId xmlns:a16="http://schemas.microsoft.com/office/drawing/2014/main" id="{1C963E58-16F5-459C-8A00-A13ADB7E52E7}"/>
              </a:ext>
            </a:extLst>
          </p:cNvPr>
          <p:cNvSpPr txBox="1"/>
          <p:nvPr/>
        </p:nvSpPr>
        <p:spPr>
          <a:xfrm>
            <a:off x="8216997" y="5329590"/>
            <a:ext cx="23249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stack : </a:t>
            </a:r>
            <a:r>
              <a:rPr lang="ko-KR" altLang="en-US" sz="2400">
                <a:solidFill>
                  <a:schemeClr val="tx1"/>
                </a:solidFill>
                <a:latin typeface="고도 M" panose="02000503000000020004" pitchFamily="2" charset="-127"/>
                <a:ea typeface="고도 M" panose="02000503000000020004" pitchFamily="2" charset="-127"/>
              </a:rPr>
              <a:t>지역변수</a:t>
            </a:r>
          </a:p>
        </p:txBody>
      </p:sp>
      <p:sp>
        <p:nvSpPr>
          <p:cNvPr id="12" name="TextBox 11">
            <a:extLst>
              <a:ext uri="{FF2B5EF4-FFF2-40B4-BE49-F238E27FC236}">
                <a16:creationId xmlns:a16="http://schemas.microsoft.com/office/drawing/2014/main" id="{44A1DB38-239F-485E-863E-8137192B2A3D}"/>
              </a:ext>
            </a:extLst>
          </p:cNvPr>
          <p:cNvSpPr txBox="1"/>
          <p:nvPr/>
        </p:nvSpPr>
        <p:spPr>
          <a:xfrm>
            <a:off x="6395789" y="1184366"/>
            <a:ext cx="1361398" cy="923330"/>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a:t>
            </a:r>
          </a:p>
          <a:p>
            <a:pPr algn="l"/>
            <a:r>
              <a:rPr lang="en-US" altLang="ko-KR" sz="1800">
                <a:solidFill>
                  <a:schemeClr val="tx1"/>
                </a:solidFill>
                <a:latin typeface="고도 M" panose="02000503000000020004" pitchFamily="2" charset="-127"/>
                <a:ea typeface="고도 M" panose="02000503000000020004" pitchFamily="2" charset="-127"/>
              </a:rPr>
              <a:t>{   self.kor;</a:t>
            </a:r>
          </a:p>
          <a:p>
            <a:pPr algn="l"/>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882E07FD-FFCC-4224-95B5-7ECBFB7605A0}"/>
              </a:ext>
            </a:extLst>
          </p:cNvPr>
          <p:cNvSpPr txBox="1"/>
          <p:nvPr/>
        </p:nvSpPr>
        <p:spPr>
          <a:xfrm>
            <a:off x="6542135" y="5442801"/>
            <a:ext cx="65344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kor</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5" name="연결선: 꺾임 14">
            <a:extLst>
              <a:ext uri="{FF2B5EF4-FFF2-40B4-BE49-F238E27FC236}">
                <a16:creationId xmlns:a16="http://schemas.microsoft.com/office/drawing/2014/main" id="{3568AB1A-1898-4D6F-A572-B3CE2DDD3377}"/>
              </a:ext>
            </a:extLst>
          </p:cNvPr>
          <p:cNvCxnSpPr>
            <a:stCxn id="5" idx="1"/>
            <a:endCxn id="7" idx="1"/>
          </p:cNvCxnSpPr>
          <p:nvPr/>
        </p:nvCxnSpPr>
        <p:spPr>
          <a:xfrm rot="10800000" flipV="1">
            <a:off x="5926185" y="1633947"/>
            <a:ext cx="13062" cy="3992878"/>
          </a:xfrm>
          <a:prstGeom prst="bentConnector3">
            <a:avLst>
              <a:gd name="adj1" fmla="val 1850115"/>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233643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970494"/>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970494"/>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37449"/>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37449"/>
                <a:ext cx="8672839" cy="132093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F1B246F0-8888-4CA7-AF72-4181A103AC42}"/>
              </a:ext>
            </a:extLst>
          </p:cNvPr>
          <p:cNvSpPr txBox="1"/>
          <p:nvPr/>
        </p:nvSpPr>
        <p:spPr>
          <a:xfrm>
            <a:off x="2102338" y="1558340"/>
            <a:ext cx="385874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(364, </a:t>
            </a:r>
            <a:r>
              <a:rPr lang="en-US" altLang="ko-KR" sz="2400">
                <a:solidFill>
                  <a:srgbClr val="FF0000"/>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,1) =&gt; (364, 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52460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 name="타원 8">
            <a:extLst>
              <a:ext uri="{FF2B5EF4-FFF2-40B4-BE49-F238E27FC236}">
                <a16:creationId xmlns:a16="http://schemas.microsoft.com/office/drawing/2014/main" id="{2615680F-4F88-475A-908F-9D98B3827C72}"/>
              </a:ext>
            </a:extLst>
          </p:cNvPr>
          <p:cNvSpPr/>
          <p:nvPr/>
        </p:nvSpPr>
        <p:spPr>
          <a:xfrm>
            <a:off x="2354539" y="1803443"/>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EAE3EC5C-40BD-4523-A094-03024C7F40EC}"/>
              </a:ext>
            </a:extLst>
          </p:cNvPr>
          <p:cNvCxnSpPr>
            <a:cxnSpLocks/>
            <a:endCxn id="9" idx="3"/>
          </p:cNvCxnSpPr>
          <p:nvPr/>
        </p:nvCxnSpPr>
        <p:spPr>
          <a:xfrm flipV="1">
            <a:off x="1918169" y="2698150"/>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5E7D705-797D-4529-9DC3-74B26FF66943}"/>
              </a:ext>
            </a:extLst>
          </p:cNvPr>
          <p:cNvSpPr txBox="1"/>
          <p:nvPr/>
        </p:nvSpPr>
        <p:spPr>
          <a:xfrm>
            <a:off x="1626219" y="286783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5" name="TextBox 14">
            <a:extLst>
              <a:ext uri="{FF2B5EF4-FFF2-40B4-BE49-F238E27FC236}">
                <a16:creationId xmlns:a16="http://schemas.microsoft.com/office/drawing/2014/main" id="{DA9C9AAE-8042-47A1-B938-780234D99273}"/>
              </a:ext>
            </a:extLst>
          </p:cNvPr>
          <p:cNvSpPr txBox="1"/>
          <p:nvPr/>
        </p:nvSpPr>
        <p:spPr>
          <a:xfrm>
            <a:off x="2368284" y="2072197"/>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71820E22-C20F-4FB0-8A89-1C81D9357AB4}"/>
              </a:ext>
            </a:extLst>
          </p:cNvPr>
          <p:cNvCxnSpPr>
            <a:cxnSpLocks/>
          </p:cNvCxnSpPr>
          <p:nvPr/>
        </p:nvCxnSpPr>
        <p:spPr>
          <a:xfrm>
            <a:off x="3402753" y="233498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5BE1D3E-9212-4B0C-B9E6-BE972ECF5202}"/>
              </a:ext>
            </a:extLst>
          </p:cNvPr>
          <p:cNvSpPr txBox="1"/>
          <p:nvPr/>
        </p:nvSpPr>
        <p:spPr>
          <a:xfrm>
            <a:off x="3878541" y="20764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18" name="타원 17">
            <a:extLst>
              <a:ext uri="{FF2B5EF4-FFF2-40B4-BE49-F238E27FC236}">
                <a16:creationId xmlns:a16="http://schemas.microsoft.com/office/drawing/2014/main" id="{E1597F81-5D3C-4CE5-BCB5-DC395BD67AFD}"/>
              </a:ext>
            </a:extLst>
          </p:cNvPr>
          <p:cNvSpPr/>
          <p:nvPr/>
        </p:nvSpPr>
        <p:spPr>
          <a:xfrm>
            <a:off x="6879681" y="1924249"/>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3A33576-5932-4396-8B0B-DBC34DCFD0B4}"/>
                  </a:ext>
                </a:extLst>
              </p:cNvPr>
              <p:cNvSpPr txBox="1"/>
              <p:nvPr/>
            </p:nvSpPr>
            <p:spPr>
              <a:xfrm>
                <a:off x="8330791" y="2096717"/>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3A33576-5932-4396-8B0B-DBC34DCFD0B4}"/>
                  </a:ext>
                </a:extLst>
              </p:cNvPr>
              <p:cNvSpPr txBox="1">
                <a:spLocks noRot="1" noChangeAspect="1" noMove="1" noResize="1" noEditPoints="1" noAdjustHandles="1" noChangeArrowheads="1" noChangeShapeType="1" noTextEdit="1"/>
              </p:cNvSpPr>
              <p:nvPr/>
            </p:nvSpPr>
            <p:spPr>
              <a:xfrm>
                <a:off x="8330791" y="2096717"/>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D19A0B5A-728A-423C-A149-85309B4F0562}"/>
              </a:ext>
            </a:extLst>
          </p:cNvPr>
          <p:cNvCxnSpPr>
            <a:cxnSpLocks/>
            <a:stCxn id="18" idx="6"/>
            <a:endCxn id="19" idx="1"/>
          </p:cNvCxnSpPr>
          <p:nvPr/>
        </p:nvCxnSpPr>
        <p:spPr>
          <a:xfrm>
            <a:off x="7686283" y="2327550"/>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846FE26A-ADCB-4DE6-BA8F-BFD1E2AF9635}"/>
              </a:ext>
            </a:extLst>
          </p:cNvPr>
          <p:cNvSpPr/>
          <p:nvPr/>
        </p:nvSpPr>
        <p:spPr>
          <a:xfrm>
            <a:off x="4719330" y="1929139"/>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 name="직선 화살표 연결선 21">
            <a:extLst>
              <a:ext uri="{FF2B5EF4-FFF2-40B4-BE49-F238E27FC236}">
                <a16:creationId xmlns:a16="http://schemas.microsoft.com/office/drawing/2014/main" id="{A9257D7D-366B-4E0B-A1A1-14E982FCA5D0}"/>
              </a:ext>
            </a:extLst>
          </p:cNvPr>
          <p:cNvCxnSpPr>
            <a:cxnSpLocks/>
          </p:cNvCxnSpPr>
          <p:nvPr/>
        </p:nvCxnSpPr>
        <p:spPr>
          <a:xfrm>
            <a:off x="4257681" y="233498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849E6EB-05FF-4B77-AF20-206B6384561C}"/>
              </a:ext>
            </a:extLst>
          </p:cNvPr>
          <p:cNvCxnSpPr>
            <a:cxnSpLocks/>
          </p:cNvCxnSpPr>
          <p:nvPr/>
        </p:nvCxnSpPr>
        <p:spPr>
          <a:xfrm>
            <a:off x="5527982" y="233498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E826EE-F012-4049-B7BA-045ACF914056}"/>
              </a:ext>
            </a:extLst>
          </p:cNvPr>
          <p:cNvSpPr txBox="1"/>
          <p:nvPr/>
        </p:nvSpPr>
        <p:spPr>
          <a:xfrm>
            <a:off x="6003770" y="20764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25" name="직선 화살표 연결선 24">
            <a:extLst>
              <a:ext uri="{FF2B5EF4-FFF2-40B4-BE49-F238E27FC236}">
                <a16:creationId xmlns:a16="http://schemas.microsoft.com/office/drawing/2014/main" id="{3BA7EAF5-F906-4B7D-8FD8-3064DED13CBB}"/>
              </a:ext>
            </a:extLst>
          </p:cNvPr>
          <p:cNvCxnSpPr>
            <a:cxnSpLocks/>
          </p:cNvCxnSpPr>
          <p:nvPr/>
        </p:nvCxnSpPr>
        <p:spPr>
          <a:xfrm>
            <a:off x="6382910" y="233498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61C38E9-6F16-4EBC-9CD8-E0FE2F82EC7D}"/>
                  </a:ext>
                </a:extLst>
              </p:cNvPr>
              <p:cNvSpPr txBox="1"/>
              <p:nvPr/>
            </p:nvSpPr>
            <p:spPr>
              <a:xfrm>
                <a:off x="3464082" y="2541688"/>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26" name="TextBox 25">
                <a:extLst>
                  <a:ext uri="{FF2B5EF4-FFF2-40B4-BE49-F238E27FC236}">
                    <a16:creationId xmlns:a16="http://schemas.microsoft.com/office/drawing/2014/main" id="{361C38E9-6F16-4EBC-9CD8-E0FE2F82EC7D}"/>
                  </a:ext>
                </a:extLst>
              </p:cNvPr>
              <p:cNvSpPr txBox="1">
                <a:spLocks noRot="1" noChangeAspect="1" noMove="1" noResize="1" noEditPoints="1" noAdjustHandles="1" noChangeArrowheads="1" noChangeShapeType="1" noTextEdit="1"/>
              </p:cNvSpPr>
              <p:nvPr/>
            </p:nvSpPr>
            <p:spPr>
              <a:xfrm>
                <a:off x="3464082" y="2541688"/>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27" name="연결선: 꺾임 26">
            <a:extLst>
              <a:ext uri="{FF2B5EF4-FFF2-40B4-BE49-F238E27FC236}">
                <a16:creationId xmlns:a16="http://schemas.microsoft.com/office/drawing/2014/main" id="{6DCFB316-984E-49F1-87EA-576E38452310}"/>
              </a:ext>
            </a:extLst>
          </p:cNvPr>
          <p:cNvCxnSpPr>
            <a:cxnSpLocks/>
            <a:stCxn id="24" idx="0"/>
          </p:cNvCxnSpPr>
          <p:nvPr/>
        </p:nvCxnSpPr>
        <p:spPr>
          <a:xfrm rot="16200000" flipV="1">
            <a:off x="5459807" y="1339201"/>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8BC8C4-702E-4D9D-91E5-728B86CAB46E}"/>
              </a:ext>
            </a:extLst>
          </p:cNvPr>
          <p:cNvSpPr txBox="1"/>
          <p:nvPr/>
        </p:nvSpPr>
        <p:spPr>
          <a:xfrm>
            <a:off x="5449772" y="979333"/>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34137F-DFE8-427E-BE7A-E7D7F30A23D0}"/>
                  </a:ext>
                </a:extLst>
              </p:cNvPr>
              <p:cNvSpPr txBox="1"/>
              <p:nvPr/>
            </p:nvSpPr>
            <p:spPr>
              <a:xfrm>
                <a:off x="5923365" y="2541688"/>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8D34137F-DFE8-427E-BE7A-E7D7F30A23D0}"/>
                  </a:ext>
                </a:extLst>
              </p:cNvPr>
              <p:cNvSpPr txBox="1">
                <a:spLocks noRot="1" noChangeAspect="1" noMove="1" noResize="1" noEditPoints="1" noAdjustHandles="1" noChangeArrowheads="1" noChangeShapeType="1" noTextEdit="1"/>
              </p:cNvSpPr>
              <p:nvPr/>
            </p:nvSpPr>
            <p:spPr>
              <a:xfrm>
                <a:off x="5923365" y="2541688"/>
                <a:ext cx="558166" cy="338554"/>
              </a:xfrm>
              <a:prstGeom prst="rect">
                <a:avLst/>
              </a:prstGeom>
              <a:blipFill>
                <a:blip r:embed="rId5"/>
                <a:stretch>
                  <a:fillRect t="-7273" r="-4396" b="-21818"/>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0A8EAEF4-BC1A-441F-8499-8BA9845F19DB}"/>
              </a:ext>
            </a:extLst>
          </p:cNvPr>
          <p:cNvSpPr txBox="1"/>
          <p:nvPr/>
        </p:nvSpPr>
        <p:spPr>
          <a:xfrm>
            <a:off x="8217170" y="2541688"/>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056AF7EE-DCDB-4D24-AE1B-BBCCBB1F2259}"/>
                  </a:ext>
                </a:extLst>
              </p:cNvPr>
              <p:cNvSpPr/>
              <p:nvPr/>
            </p:nvSpPr>
            <p:spPr>
              <a:xfrm>
                <a:off x="4712305" y="2065756"/>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31" name="직사각형 30">
                <a:extLst>
                  <a:ext uri="{FF2B5EF4-FFF2-40B4-BE49-F238E27FC236}">
                    <a16:creationId xmlns:a16="http://schemas.microsoft.com/office/drawing/2014/main" id="{056AF7EE-DCDB-4D24-AE1B-BBCCBB1F2259}"/>
                  </a:ext>
                </a:extLst>
              </p:cNvPr>
              <p:cNvSpPr>
                <a:spLocks noRot="1" noChangeAspect="1" noMove="1" noResize="1" noEditPoints="1" noAdjustHandles="1" noChangeArrowheads="1" noChangeShapeType="1" noTextEdit="1"/>
              </p:cNvSpPr>
              <p:nvPr/>
            </p:nvSpPr>
            <p:spPr>
              <a:xfrm>
                <a:off x="4712305" y="2065756"/>
                <a:ext cx="874108" cy="500650"/>
              </a:xfrm>
              <a:prstGeom prst="rect">
                <a:avLst/>
              </a:prstGeom>
              <a:blipFill>
                <a:blip r:embed="rId6"/>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18EA5D-BD52-478A-991D-2F6DBCB210CF}"/>
                  </a:ext>
                </a:extLst>
              </p:cNvPr>
              <p:cNvSpPr txBox="1"/>
              <p:nvPr/>
            </p:nvSpPr>
            <p:spPr>
              <a:xfrm>
                <a:off x="6930258" y="2121897"/>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AD18EA5D-BD52-478A-991D-2F6DBCB210CF}"/>
                  </a:ext>
                </a:extLst>
              </p:cNvPr>
              <p:cNvSpPr txBox="1">
                <a:spLocks noRot="1" noChangeAspect="1" noMove="1" noResize="1" noEditPoints="1" noAdjustHandles="1" noChangeArrowheads="1" noChangeShapeType="1" noTextEdit="1"/>
              </p:cNvSpPr>
              <p:nvPr/>
            </p:nvSpPr>
            <p:spPr>
              <a:xfrm>
                <a:off x="6930258" y="2121897"/>
                <a:ext cx="727635" cy="430887"/>
              </a:xfrm>
              <a:prstGeom prst="rect">
                <a:avLst/>
              </a:prstGeom>
              <a:blipFill>
                <a:blip r:embed="rId7"/>
                <a:stretch>
                  <a:fillRect r="-840" b="-4225"/>
                </a:stretch>
              </a:blipFill>
            </p:spPr>
            <p:txBody>
              <a:bodyPr/>
              <a:lstStyle/>
              <a:p>
                <a:r>
                  <a:rPr lang="ko-KR" altLang="en-US">
                    <a:noFill/>
                  </a:rPr>
                  <a:t> </a:t>
                </a:r>
              </a:p>
            </p:txBody>
          </p:sp>
        </mc:Fallback>
      </mc:AlternateContent>
      <p:sp>
        <p:nvSpPr>
          <p:cNvPr id="33" name="화살표: 원형 32">
            <a:extLst>
              <a:ext uri="{FF2B5EF4-FFF2-40B4-BE49-F238E27FC236}">
                <a16:creationId xmlns:a16="http://schemas.microsoft.com/office/drawing/2014/main" id="{66FFBB6A-1B47-440A-A809-1AEDDAC32FC3}"/>
              </a:ext>
            </a:extLst>
          </p:cNvPr>
          <p:cNvSpPr/>
          <p:nvPr/>
        </p:nvSpPr>
        <p:spPr>
          <a:xfrm rot="10997524">
            <a:off x="6632437" y="196373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519F221E-3D5B-4C7F-9E24-90233821C41D}"/>
              </a:ext>
            </a:extLst>
          </p:cNvPr>
          <p:cNvSpPr txBox="1"/>
          <p:nvPr/>
        </p:nvSpPr>
        <p:spPr>
          <a:xfrm>
            <a:off x="6837534" y="3318062"/>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화살표: 원형 34">
            <a:extLst>
              <a:ext uri="{FF2B5EF4-FFF2-40B4-BE49-F238E27FC236}">
                <a16:creationId xmlns:a16="http://schemas.microsoft.com/office/drawing/2014/main" id="{69BA83A0-FDB9-47BD-A95F-25C734C34B10}"/>
              </a:ext>
            </a:extLst>
          </p:cNvPr>
          <p:cNvSpPr/>
          <p:nvPr/>
        </p:nvSpPr>
        <p:spPr>
          <a:xfrm rot="10997524">
            <a:off x="4455120" y="1993217"/>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화살표: 원형 35">
            <a:extLst>
              <a:ext uri="{FF2B5EF4-FFF2-40B4-BE49-F238E27FC236}">
                <a16:creationId xmlns:a16="http://schemas.microsoft.com/office/drawing/2014/main" id="{B704E68F-A451-4964-BECD-67CA25C733D3}"/>
              </a:ext>
            </a:extLst>
          </p:cNvPr>
          <p:cNvSpPr/>
          <p:nvPr/>
        </p:nvSpPr>
        <p:spPr>
          <a:xfrm rot="10997524">
            <a:off x="2196485" y="2240273"/>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2163F72-7383-4642-9E23-A094E69E7A0E}"/>
                  </a:ext>
                </a:extLst>
              </p:cNvPr>
              <p:cNvSpPr txBox="1"/>
              <p:nvPr/>
            </p:nvSpPr>
            <p:spPr>
              <a:xfrm>
                <a:off x="6354359" y="3266270"/>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D2163F72-7383-4642-9E23-A094E69E7A0E}"/>
                  </a:ext>
                </a:extLst>
              </p:cNvPr>
              <p:cNvSpPr txBox="1">
                <a:spLocks noRot="1" noChangeAspect="1" noMove="1" noResize="1" noEditPoints="1" noAdjustHandles="1" noChangeArrowheads="1" noChangeShapeType="1" noTextEdit="1"/>
              </p:cNvSpPr>
              <p:nvPr/>
            </p:nvSpPr>
            <p:spPr>
              <a:xfrm>
                <a:off x="6354359" y="3266270"/>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E87702B-B987-45F0-BADF-5CF8C85E2A75}"/>
                  </a:ext>
                </a:extLst>
              </p:cNvPr>
              <p:cNvSpPr txBox="1"/>
              <p:nvPr/>
            </p:nvSpPr>
            <p:spPr>
              <a:xfrm>
                <a:off x="4906289" y="3266270"/>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1E87702B-B987-45F0-BADF-5CF8C85E2A75}"/>
                  </a:ext>
                </a:extLst>
              </p:cNvPr>
              <p:cNvSpPr txBox="1">
                <a:spLocks noRot="1" noChangeAspect="1" noMove="1" noResize="1" noEditPoints="1" noAdjustHandles="1" noChangeArrowheads="1" noChangeShapeType="1" noTextEdit="1"/>
              </p:cNvSpPr>
              <p:nvPr/>
            </p:nvSpPr>
            <p:spPr>
              <a:xfrm>
                <a:off x="4906289" y="3266270"/>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F1F3BDB-A70C-4223-832B-4B61E530772F}"/>
                  </a:ext>
                </a:extLst>
              </p:cNvPr>
              <p:cNvSpPr txBox="1"/>
              <p:nvPr/>
            </p:nvSpPr>
            <p:spPr>
              <a:xfrm>
                <a:off x="3234553" y="3258369"/>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DF1F3BDB-A70C-4223-832B-4B61E530772F}"/>
                  </a:ext>
                </a:extLst>
              </p:cNvPr>
              <p:cNvSpPr txBox="1">
                <a:spLocks noRot="1" noChangeAspect="1" noMove="1" noResize="1" noEditPoints="1" noAdjustHandles="1" noChangeArrowheads="1" noChangeShapeType="1" noTextEdit="1"/>
              </p:cNvSpPr>
              <p:nvPr/>
            </p:nvSpPr>
            <p:spPr>
              <a:xfrm>
                <a:off x="3234553" y="3258369"/>
                <a:ext cx="553678" cy="637226"/>
              </a:xfrm>
              <a:prstGeom prst="rect">
                <a:avLst/>
              </a:prstGeom>
              <a:blipFill>
                <a:blip r:embed="rId10"/>
                <a:stretch>
                  <a:fillRect/>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A9909340-A1C3-422F-9B9A-8694154EE998}"/>
              </a:ext>
            </a:extLst>
          </p:cNvPr>
          <p:cNvCxnSpPr>
            <a:cxnSpLocks/>
          </p:cNvCxnSpPr>
          <p:nvPr/>
        </p:nvCxnSpPr>
        <p:spPr>
          <a:xfrm>
            <a:off x="1716048" y="2345806"/>
            <a:ext cx="6434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5F0C0C-69DE-4ED5-9003-2F50519D2CDA}"/>
              </a:ext>
            </a:extLst>
          </p:cNvPr>
          <p:cNvSpPr txBox="1"/>
          <p:nvPr/>
        </p:nvSpPr>
        <p:spPr>
          <a:xfrm>
            <a:off x="1504004" y="2164530"/>
            <a:ext cx="209994"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1" name="TextBox 50">
            <a:extLst>
              <a:ext uri="{FF2B5EF4-FFF2-40B4-BE49-F238E27FC236}">
                <a16:creationId xmlns:a16="http://schemas.microsoft.com/office/drawing/2014/main" id="{DA4821A4-CC56-4B19-8220-42EEABFD418F}"/>
              </a:ext>
            </a:extLst>
          </p:cNvPr>
          <p:cNvSpPr txBox="1"/>
          <p:nvPr/>
        </p:nvSpPr>
        <p:spPr>
          <a:xfrm>
            <a:off x="466666" y="2526299"/>
            <a:ext cx="1251946"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2" name="직선 화살표 연결선 51">
            <a:extLst>
              <a:ext uri="{FF2B5EF4-FFF2-40B4-BE49-F238E27FC236}">
                <a16:creationId xmlns:a16="http://schemas.microsoft.com/office/drawing/2014/main" id="{50103918-7F66-447F-A442-0A9C5A10178B}"/>
              </a:ext>
            </a:extLst>
          </p:cNvPr>
          <p:cNvCxnSpPr>
            <a:cxnSpLocks/>
            <a:endCxn id="9" idx="1"/>
          </p:cNvCxnSpPr>
          <p:nvPr/>
        </p:nvCxnSpPr>
        <p:spPr>
          <a:xfrm>
            <a:off x="1908684" y="1629082"/>
            <a:ext cx="599362" cy="3278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D4C3FF1-5B48-440E-8534-5E1108BD4B22}"/>
              </a:ext>
            </a:extLst>
          </p:cNvPr>
          <p:cNvSpPr txBox="1"/>
          <p:nvPr/>
        </p:nvSpPr>
        <p:spPr>
          <a:xfrm>
            <a:off x="1426810" y="1345961"/>
            <a:ext cx="288541"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4300268E-F67C-45BA-A23E-2D6D3206ABE9}"/>
              </a:ext>
            </a:extLst>
          </p:cNvPr>
          <p:cNvSpPr txBox="1"/>
          <p:nvPr/>
        </p:nvSpPr>
        <p:spPr>
          <a:xfrm>
            <a:off x="903715" y="1700308"/>
            <a:ext cx="860813"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7" name="TextBox 56">
            <a:extLst>
              <a:ext uri="{FF2B5EF4-FFF2-40B4-BE49-F238E27FC236}">
                <a16:creationId xmlns:a16="http://schemas.microsoft.com/office/drawing/2014/main" id="{16B71C69-9F5F-4E29-8FB5-39251D67223B}"/>
              </a:ext>
            </a:extLst>
          </p:cNvPr>
          <p:cNvSpPr txBox="1"/>
          <p:nvPr/>
        </p:nvSpPr>
        <p:spPr>
          <a:xfrm>
            <a:off x="2456574" y="787067"/>
            <a:ext cx="862416"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XW+b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C634F815-C77B-4358-AA82-73546A6C5A28}"/>
              </a:ext>
            </a:extLst>
          </p:cNvPr>
          <p:cNvSpPr txBox="1"/>
          <p:nvPr/>
        </p:nvSpPr>
        <p:spPr>
          <a:xfrm>
            <a:off x="3479876" y="1786563"/>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A0655AB5-FAAA-4D84-A8D9-6D5FC954DF55}"/>
              </a:ext>
            </a:extLst>
          </p:cNvPr>
          <p:cNvSpPr txBox="1"/>
          <p:nvPr/>
        </p:nvSpPr>
        <p:spPr>
          <a:xfrm>
            <a:off x="5535160" y="1733575"/>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71346BB6-5558-455B-AF16-3027DDFA50CA}"/>
              </a:ext>
            </a:extLst>
          </p:cNvPr>
          <p:cNvSpPr txBox="1"/>
          <p:nvPr/>
        </p:nvSpPr>
        <p:spPr>
          <a:xfrm>
            <a:off x="7940721" y="1684882"/>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97F142F-AA2C-4AFA-93E6-6A1B550AB6FF}"/>
                  </a:ext>
                </a:extLst>
              </p:cNvPr>
              <p:cNvSpPr txBox="1"/>
              <p:nvPr/>
            </p:nvSpPr>
            <p:spPr>
              <a:xfrm>
                <a:off x="6202867" y="4083697"/>
                <a:ext cx="170104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𝐸𝑟𝑟</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D97F142F-AA2C-4AFA-93E6-6A1B550AB6FF}"/>
                  </a:ext>
                </a:extLst>
              </p:cNvPr>
              <p:cNvSpPr txBox="1">
                <a:spLocks noRot="1" noChangeAspect="1" noMove="1" noResize="1" noEditPoints="1" noAdjustHandles="1" noChangeArrowheads="1" noChangeShapeType="1" noTextEdit="1"/>
              </p:cNvSpPr>
              <p:nvPr/>
            </p:nvSpPr>
            <p:spPr>
              <a:xfrm>
                <a:off x="6202867" y="4083697"/>
                <a:ext cx="1701042" cy="307777"/>
              </a:xfrm>
              <a:prstGeom prst="rect">
                <a:avLst/>
              </a:prstGeom>
              <a:blipFill>
                <a:blip r:embed="rId11"/>
                <a:stretch>
                  <a:fillRect l="-717" t="-2000" r="-2509" b="-36000"/>
                </a:stretch>
              </a:blipFill>
            </p:spPr>
            <p:txBody>
              <a:bodyPr/>
              <a:lstStyle/>
              <a:p>
                <a:r>
                  <a:rPr lang="ko-KR" altLang="en-US">
                    <a:noFill/>
                  </a:rPr>
                  <a:t> </a:t>
                </a:r>
              </a:p>
            </p:txBody>
          </p:sp>
        </mc:Fallback>
      </mc:AlternateContent>
      <p:sp>
        <p:nvSpPr>
          <p:cNvPr id="62" name="TextBox 61">
            <a:extLst>
              <a:ext uri="{FF2B5EF4-FFF2-40B4-BE49-F238E27FC236}">
                <a16:creationId xmlns:a16="http://schemas.microsoft.com/office/drawing/2014/main" id="{0F15A169-5395-4510-BC05-49E70CE72647}"/>
              </a:ext>
            </a:extLst>
          </p:cNvPr>
          <p:cNvSpPr txBox="1"/>
          <p:nvPr/>
        </p:nvSpPr>
        <p:spPr>
          <a:xfrm>
            <a:off x="6653464" y="4547051"/>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1202FF3-D0E9-4D57-B64F-C9F4C2BFFA6C}"/>
                  </a:ext>
                </a:extLst>
              </p:cNvPr>
              <p:cNvSpPr txBox="1"/>
              <p:nvPr/>
            </p:nvSpPr>
            <p:spPr>
              <a:xfrm>
                <a:off x="2304330" y="4233754"/>
                <a:ext cx="1998175"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𝑊</m:t>
                          </m:r>
                        </m:den>
                      </m:f>
                      <m:r>
                        <a:rPr lang="en-US" altLang="ko-KR" sz="2000" b="0" i="1" smtClean="0">
                          <a:solidFill>
                            <a:schemeClr val="tx1"/>
                          </a:solidFill>
                          <a:latin typeface="Cambria Math" panose="02040503050406030204" pitchFamily="18" charset="0"/>
                        </a:rPr>
                        <m:t>=</m:t>
                      </m:r>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𝑋</m:t>
                          </m:r>
                        </m:e>
                        <m:sup>
                          <m:r>
                            <a:rPr lang="en-US" altLang="ko-KR" sz="2000" b="0" i="1" smtClean="0">
                              <a:solidFill>
                                <a:schemeClr val="tx1"/>
                              </a:solidFill>
                              <a:latin typeface="Cambria Math" panose="02040503050406030204" pitchFamily="18" charset="0"/>
                            </a:rPr>
                            <m:t>𝑇</m:t>
                          </m:r>
                        </m:sup>
                      </m:sSup>
                      <m:d>
                        <m:dPr>
                          <m:ctrlPr>
                            <a:rPr lang="en-US" altLang="ko-KR" sz="2000" i="1">
                              <a:solidFill>
                                <a:schemeClr val="tx1"/>
                              </a:solidFill>
                              <a:latin typeface="Cambria Math" panose="02040503050406030204" pitchFamily="18" charset="0"/>
                            </a:rPr>
                          </m:ctrlPr>
                        </m:dPr>
                        <m:e>
                          <m:r>
                            <a:rPr lang="en-US" altLang="ko-KR" sz="2000" i="1">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𝑦</m:t>
                          </m:r>
                        </m:e>
                      </m:d>
                    </m:oMath>
                  </m:oMathPara>
                </a14:m>
                <a:endParaRPr lang="ko-KR" altLang="en-US" sz="20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1202FF3-D0E9-4D57-B64F-C9F4C2BFFA6C}"/>
                  </a:ext>
                </a:extLst>
              </p:cNvPr>
              <p:cNvSpPr txBox="1">
                <a:spLocks noRot="1" noChangeAspect="1" noMove="1" noResize="1" noEditPoints="1" noAdjustHandles="1" noChangeArrowheads="1" noChangeShapeType="1" noTextEdit="1"/>
              </p:cNvSpPr>
              <p:nvPr/>
            </p:nvSpPr>
            <p:spPr>
              <a:xfrm>
                <a:off x="2304330" y="4233754"/>
                <a:ext cx="1998175" cy="585225"/>
              </a:xfrm>
              <a:prstGeom prst="rect">
                <a:avLst/>
              </a:prstGeom>
              <a:blipFill>
                <a:blip r:embed="rId12"/>
                <a:stretch>
                  <a:fillRect/>
                </a:stretch>
              </a:blipFill>
            </p:spPr>
            <p:txBody>
              <a:bodyPr/>
              <a:lstStyle/>
              <a:p>
                <a:r>
                  <a:rPr lang="ko-KR" altLang="en-US">
                    <a:noFill/>
                  </a:rPr>
                  <a:t> </a:t>
                </a:r>
              </a:p>
            </p:txBody>
          </p:sp>
        </mc:Fallback>
      </mc:AlternateContent>
      <p:sp>
        <p:nvSpPr>
          <p:cNvPr id="64" name="TextBox 63">
            <a:extLst>
              <a:ext uri="{FF2B5EF4-FFF2-40B4-BE49-F238E27FC236}">
                <a16:creationId xmlns:a16="http://schemas.microsoft.com/office/drawing/2014/main" id="{962F25BD-29C9-4BF2-B39C-FE2CCB7364A0}"/>
              </a:ext>
            </a:extLst>
          </p:cNvPr>
          <p:cNvSpPr txBox="1"/>
          <p:nvPr/>
        </p:nvSpPr>
        <p:spPr>
          <a:xfrm>
            <a:off x="4499620" y="5241088"/>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2B19B9DC-8C82-41D3-966A-EA7C69E27D42}"/>
              </a:ext>
            </a:extLst>
          </p:cNvPr>
          <p:cNvSpPr txBox="1"/>
          <p:nvPr/>
        </p:nvSpPr>
        <p:spPr>
          <a:xfrm>
            <a:off x="3231404" y="5241088"/>
            <a:ext cx="1251946"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7653B321-C5E5-4FC0-BE0C-9D6FEA304A36}"/>
              </a:ext>
            </a:extLst>
          </p:cNvPr>
          <p:cNvSpPr txBox="1"/>
          <p:nvPr/>
        </p:nvSpPr>
        <p:spPr>
          <a:xfrm>
            <a:off x="4515890" y="5781516"/>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3C7DB083-D637-4C5E-ADC4-2B0F59873F23}"/>
              </a:ext>
            </a:extLst>
          </p:cNvPr>
          <p:cNvSpPr txBox="1"/>
          <p:nvPr/>
        </p:nvSpPr>
        <p:spPr>
          <a:xfrm>
            <a:off x="3247674" y="5781516"/>
            <a:ext cx="1251946"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C25369B5-0AE2-47F7-9D2D-33C04298A748}"/>
              </a:ext>
            </a:extLst>
          </p:cNvPr>
          <p:cNvSpPr txBox="1"/>
          <p:nvPr/>
        </p:nvSpPr>
        <p:spPr>
          <a:xfrm>
            <a:off x="3857377" y="6321944"/>
            <a:ext cx="860813"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481511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32635" y="141295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785140" y="3754601"/>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785140" y="3754601"/>
                <a:ext cx="9072538" cy="2595198"/>
              </a:xfrm>
              <a:prstGeom prst="rect">
                <a:avLst/>
              </a:prstGeom>
              <a:blipFill>
                <a:blip r:embed="rId4"/>
                <a:stretch>
                  <a:fillRect l="-605" t="-1174"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7071198"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7071198" y="3522085"/>
                <a:ext cx="1885003" cy="92198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7657083" y="4805979"/>
                <a:ext cx="3040256"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m:rPr>
                              <m:sty m:val="p"/>
                            </m:rPr>
                            <a:rPr lang="en-US" altLang="ko-KR" sz="3200" b="0" i="0" smtClean="0">
                              <a:solidFill>
                                <a:schemeClr val="tx1"/>
                              </a:solidFill>
                              <a:latin typeface="Cambria Math" panose="02040503050406030204" pitchFamily="18" charset="0"/>
                              <a:ea typeface="고도 M" panose="02000503000000020004" pitchFamily="2" charset="-127"/>
                            </a:rPr>
                            <m:t>X</m:t>
                          </m:r>
                        </m:e>
                        <m:sup>
                          <m:r>
                            <m:rPr>
                              <m:sty m:val="p"/>
                            </m:rPr>
                            <a:rPr lang="en-US" altLang="ko-KR" sz="3200" b="0" i="0" smtClean="0">
                              <a:solidFill>
                                <a:schemeClr val="tx1"/>
                              </a:solidFill>
                              <a:latin typeface="Cambria Math" panose="02040503050406030204" pitchFamily="18" charset="0"/>
                              <a:ea typeface="고도 M" panose="02000503000000020004" pitchFamily="2" charset="-127"/>
                            </a:rPr>
                            <m:t>T</m:t>
                          </m:r>
                        </m:sup>
                      </m:sSup>
                      <m:r>
                        <a:rPr lang="en-US" altLang="ko-KR" sz="3200" i="1">
                          <a:solidFill>
                            <a:schemeClr val="tx1"/>
                          </a:solidFill>
                          <a:latin typeface="Cambria Math" panose="02040503050406030204" pitchFamily="18" charset="0"/>
                          <a:ea typeface="Cambria Math" panose="02040503050406030204" pitchFamily="18" charset="0"/>
                        </a:rPr>
                        <m:t>∙</m:t>
                      </m:r>
                      <m:d>
                        <m:dPr>
                          <m:ctrlPr>
                            <a:rPr lang="en-US" altLang="ko-KR" sz="3200" i="1">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7657083" y="4805979"/>
                <a:ext cx="3040256" cy="50129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F3CC0E-B6BB-4A16-ACE5-EB0F473F1703}"/>
                  </a:ext>
                </a:extLst>
              </p:cNvPr>
              <p:cNvSpPr txBox="1"/>
              <p:nvPr/>
            </p:nvSpPr>
            <p:spPr>
              <a:xfrm>
                <a:off x="8325195" y="5429499"/>
                <a:ext cx="274786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(364, 30)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고도 M" panose="02000503000000020004" pitchFamily="2" charset="-127"/>
                    <a:ea typeface="고도 M" panose="02000503000000020004" pitchFamily="2" charset="-127"/>
                  </a:rPr>
                  <a:t> (364, 1)</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2" name="TextBox 1">
                <a:extLst>
                  <a:ext uri="{FF2B5EF4-FFF2-40B4-BE49-F238E27FC236}">
                    <a16:creationId xmlns:a16="http://schemas.microsoft.com/office/drawing/2014/main" id="{ABF3CC0E-B6BB-4A16-ACE5-EB0F473F1703}"/>
                  </a:ext>
                </a:extLst>
              </p:cNvPr>
              <p:cNvSpPr txBox="1">
                <a:spLocks noRot="1" noChangeAspect="1" noMove="1" noResize="1" noEditPoints="1" noAdjustHandles="1" noChangeArrowheads="1" noChangeShapeType="1" noTextEdit="1"/>
              </p:cNvSpPr>
              <p:nvPr/>
            </p:nvSpPr>
            <p:spPr>
              <a:xfrm>
                <a:off x="8325195" y="5429499"/>
                <a:ext cx="2747868" cy="461665"/>
              </a:xfrm>
              <a:prstGeom prst="rect">
                <a:avLst/>
              </a:prstGeom>
              <a:blipFill>
                <a:blip r:embed="rId7"/>
                <a:stretch>
                  <a:fillRect l="-3556" t="-9333" r="-2889" b="-3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8127E3-C803-4122-9927-0AB8D0EF99D0}"/>
                  </a:ext>
                </a:extLst>
              </p:cNvPr>
              <p:cNvSpPr txBox="1"/>
              <p:nvPr/>
            </p:nvSpPr>
            <p:spPr>
              <a:xfrm>
                <a:off x="4410170" y="674687"/>
                <a:ext cx="7710765" cy="1206869"/>
              </a:xfrm>
              <a:prstGeom prst="rect">
                <a:avLst/>
              </a:prstGeom>
              <a:noFill/>
            </p:spPr>
            <p:txBody>
              <a:bodyPr wrap="none" rtlCol="0">
                <a:spAutoFit/>
              </a:bodyPr>
              <a:lstStyle/>
              <a:p>
                <a14:m>
                  <m:oMath xmlns:m="http://schemas.openxmlformats.org/officeDocument/2006/math">
                    <m:sSup>
                      <m:sSupPr>
                        <m:ctrlPr>
                          <a:rPr lang="en-US" altLang="ko-KR" sz="2400" i="1">
                            <a:solidFill>
                              <a:schemeClr val="tx1"/>
                            </a:solidFill>
                            <a:latin typeface="Cambria Math" panose="02040503050406030204" pitchFamily="18" charset="0"/>
                            <a:ea typeface="고도 M" panose="02000503000000020004" pitchFamily="2" charset="-127"/>
                          </a:rPr>
                        </m:ctrlPr>
                      </m:sSupPr>
                      <m:e>
                        <m:r>
                          <m:rPr>
                            <m:sty m:val="p"/>
                          </m:rPr>
                          <a:rPr lang="en-US" altLang="ko-KR" sz="2400">
                            <a:solidFill>
                              <a:schemeClr val="tx1"/>
                            </a:solidFill>
                            <a:latin typeface="Cambria Math" panose="02040503050406030204" pitchFamily="18" charset="0"/>
                            <a:ea typeface="고도 M" panose="02000503000000020004" pitchFamily="2" charset="-127"/>
                          </a:rPr>
                          <m:t>X</m:t>
                        </m:r>
                      </m:e>
                      <m:sup>
                        <m:r>
                          <m:rPr>
                            <m:sty m:val="p"/>
                          </m:rPr>
                          <a:rPr lang="en-US" altLang="ko-KR" sz="2400">
                            <a:solidFill>
                              <a:schemeClr val="tx1"/>
                            </a:solidFill>
                            <a:latin typeface="Cambria Math" panose="02040503050406030204" pitchFamily="18" charset="0"/>
                            <a:ea typeface="고도 M" panose="02000503000000020004" pitchFamily="2" charset="-127"/>
                          </a:rPr>
                          <m:t>T</m:t>
                        </m:r>
                      </m:sup>
                    </m:sSup>
                  </m:oMath>
                </a14:m>
                <a:r>
                  <a:rPr lang="en-US" altLang="ko-KR" sz="2400" b="0">
                    <a:solidFill>
                      <a:schemeClr val="tx1"/>
                    </a:solidFill>
                    <a:ea typeface="Cambria Math" panose="02040503050406030204" pitchFamily="18" charset="0"/>
                  </a:rPr>
                  <a:t> </a:t>
                </a:r>
                <a14:m>
                  <m:oMath xmlns:m="http://schemas.openxmlformats.org/officeDocument/2006/math">
                    <m:r>
                      <a:rPr lang="en-US" altLang="ko-KR" sz="2400" b="0" i="1" smtClean="0">
                        <a:solidFill>
                          <a:schemeClr val="tx1"/>
                        </a:solidFill>
                        <a:latin typeface="Cambria Math" panose="02040503050406030204" pitchFamily="18" charset="0"/>
                        <a:ea typeface="Cambria Math" panose="02040503050406030204" pitchFamily="18" charset="0"/>
                      </a:rPr>
                      <m:t>∙ </m:t>
                    </m:r>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y</m:t>
                        </m:r>
                      </m:e>
                    </m:d>
                  </m:oMath>
                </a14:m>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행렬의 곱에서는 미분시 편미분 대상이 지워진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자리에 뒤에서 온 미분값을 쓰고 남은 값은 전치하여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3" name="TextBox 2">
                <a:extLst>
                  <a:ext uri="{FF2B5EF4-FFF2-40B4-BE49-F238E27FC236}">
                    <a16:creationId xmlns:a16="http://schemas.microsoft.com/office/drawing/2014/main" id="{A08127E3-C803-4122-9927-0AB8D0EF99D0}"/>
                  </a:ext>
                </a:extLst>
              </p:cNvPr>
              <p:cNvSpPr txBox="1">
                <a:spLocks noRot="1" noChangeAspect="1" noMove="1" noResize="1" noEditPoints="1" noAdjustHandles="1" noChangeArrowheads="1" noChangeShapeType="1" noTextEdit="1"/>
              </p:cNvSpPr>
              <p:nvPr/>
            </p:nvSpPr>
            <p:spPr>
              <a:xfrm>
                <a:off x="4410170" y="674687"/>
                <a:ext cx="7710765" cy="1206869"/>
              </a:xfrm>
              <a:prstGeom prst="rect">
                <a:avLst/>
              </a:prstGeom>
              <a:blipFill>
                <a:blip r:embed="rId8"/>
                <a:stretch>
                  <a:fillRect l="-1186" t="-1515" r="-395"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942C52-61C8-4E5E-900B-73D19E0F233D}"/>
                  </a:ext>
                </a:extLst>
              </p:cNvPr>
              <p:cNvSpPr txBox="1"/>
              <p:nvPr/>
            </p:nvSpPr>
            <p:spPr>
              <a:xfrm>
                <a:off x="8366801" y="5916875"/>
                <a:ext cx="274786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 </a:t>
                </a:r>
                <a:r>
                  <a:rPr lang="en-US" altLang="ko-KR" sz="2400">
                    <a:solidFill>
                      <a:srgbClr val="FF0000"/>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1)</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57942C52-61C8-4E5E-900B-73D19E0F233D}"/>
                  </a:ext>
                </a:extLst>
              </p:cNvPr>
              <p:cNvSpPr txBox="1">
                <a:spLocks noRot="1" noChangeAspect="1" noMove="1" noResize="1" noEditPoints="1" noAdjustHandles="1" noChangeArrowheads="1" noChangeShapeType="1" noTextEdit="1"/>
              </p:cNvSpPr>
              <p:nvPr/>
            </p:nvSpPr>
            <p:spPr>
              <a:xfrm>
                <a:off x="8366801" y="5916875"/>
                <a:ext cx="2747868" cy="461665"/>
              </a:xfrm>
              <a:prstGeom prst="rect">
                <a:avLst/>
              </a:prstGeom>
              <a:blipFill>
                <a:blip r:embed="rId9"/>
                <a:stretch>
                  <a:fillRect l="-3556" t="-9333" r="-2889" b="-32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3013529" y="1290562"/>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704549"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704549"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1488083"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1488083" y="3522085"/>
                <a:ext cx="1885003" cy="92198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1488083" y="4745947"/>
                <a:ext cx="3153492"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m:t>
                      </m:r>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𝑋</m:t>
                          </m:r>
                        </m:e>
                        <m:sup>
                          <m:r>
                            <a:rPr lang="en-US" altLang="ko-KR" sz="3200" b="0" i="1" smtClean="0">
                              <a:solidFill>
                                <a:schemeClr val="tx1"/>
                              </a:solidFill>
                              <a:latin typeface="Cambria Math" panose="02040503050406030204" pitchFamily="18" charset="0"/>
                              <a:ea typeface="고도 M" panose="02000503000000020004" pitchFamily="2" charset="-127"/>
                            </a:rPr>
                            <m:t>𝑇</m:t>
                          </m:r>
                        </m:sup>
                      </m:sSup>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oMath>
                  </m:oMathPara>
                </a14:m>
                <a:endParaRPr lang="en-US" altLang="ko-KR" sz="32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1488083" y="4745947"/>
                <a:ext cx="3153492" cy="9848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6634903" y="3233742"/>
                <a:ext cx="3217997"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1</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6634903" y="3233742"/>
                <a:ext cx="3217997" cy="134434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AA30DE-2DB8-4C26-9EB0-3ADA6D5BE8D8}"/>
                  </a:ext>
                </a:extLst>
              </p:cNvPr>
              <p:cNvSpPr txBox="1"/>
              <p:nvPr/>
            </p:nvSpPr>
            <p:spPr>
              <a:xfrm>
                <a:off x="6597398" y="1709637"/>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9AAA30DE-2DB8-4C26-9EB0-3ADA6D5BE8D8}"/>
                  </a:ext>
                </a:extLst>
              </p:cNvPr>
              <p:cNvSpPr txBox="1">
                <a:spLocks noRot="1" noChangeAspect="1" noMove="1" noResize="1" noEditPoints="1" noAdjustHandles="1" noChangeArrowheads="1" noChangeShapeType="1" noTextEdit="1"/>
              </p:cNvSpPr>
              <p:nvPr/>
            </p:nvSpPr>
            <p:spPr>
              <a:xfrm>
                <a:off x="6597398" y="1709637"/>
                <a:ext cx="2998963" cy="1344342"/>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C3D4FBC-BF40-4580-B4B0-D275B1ECA74D}"/>
                  </a:ext>
                </a:extLst>
              </p:cNvPr>
              <p:cNvSpPr txBox="1"/>
              <p:nvPr/>
            </p:nvSpPr>
            <p:spPr>
              <a:xfrm>
                <a:off x="6634903" y="4757847"/>
                <a:ext cx="3330078"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2</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EC3D4FBC-BF40-4580-B4B0-D275B1ECA74D}"/>
                  </a:ext>
                </a:extLst>
              </p:cNvPr>
              <p:cNvSpPr txBox="1">
                <a:spLocks noRot="1" noChangeAspect="1" noMove="1" noResize="1" noEditPoints="1" noAdjustHandles="1" noChangeArrowheads="1" noChangeShapeType="1" noTextEdit="1"/>
              </p:cNvSpPr>
              <p:nvPr/>
            </p:nvSpPr>
            <p:spPr>
              <a:xfrm>
                <a:off x="6634903" y="4757847"/>
                <a:ext cx="3330078" cy="1344342"/>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42927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211015" y="1805122"/>
            <a:ext cx="12652131" cy="3416320"/>
          </a:xfrm>
          <a:prstGeom prst="rect">
            <a:avLst/>
          </a:prstGeom>
          <a:solidFill>
            <a:srgbClr val="E2E2F6"/>
          </a:solidFill>
        </p:spPr>
        <p:txBody>
          <a:bodyPr wrap="square">
            <a:spAutoFit/>
          </a:bodyPr>
          <a:lstStyle/>
          <a:p>
            <a:r>
              <a:rPr lang="en-US" altLang="ko-KR" sz="2400">
                <a:solidFill>
                  <a:schemeClr val="tx1"/>
                </a:solidFill>
                <a:latin typeface="Consolas" panose="020B0609020204030204" pitchFamily="49" charset="0"/>
              </a:rPr>
              <a:t>def forpass(self, x):</a:t>
            </a:r>
          </a:p>
          <a:p>
            <a:r>
              <a:rPr lang="en-US" altLang="ko-KR" sz="2400">
                <a:solidFill>
                  <a:schemeClr val="tx1"/>
                </a:solidFill>
                <a:latin typeface="Consolas" panose="020B0609020204030204" pitchFamily="49" charset="0"/>
              </a:rPr>
              <a:t>    z = np.dot(x, self.w) + self.b    # </a:t>
            </a:r>
            <a:r>
              <a:rPr lang="ko-KR" altLang="en-US" sz="2400">
                <a:solidFill>
                  <a:schemeClr val="tx1"/>
                </a:solidFill>
                <a:latin typeface="Consolas" panose="020B0609020204030204" pitchFamily="49" charset="0"/>
              </a:rPr>
              <a:t>선형 출력을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z                          # (m,30)(30,1) = (m,1)</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def backprop(self, x, err):</a:t>
            </a:r>
          </a:p>
          <a:p>
            <a:r>
              <a:rPr lang="en-US" altLang="ko-KR" sz="2400">
                <a:solidFill>
                  <a:schemeClr val="tx1"/>
                </a:solidFill>
                <a:latin typeface="Consolas" panose="020B0609020204030204" pitchFamily="49" charset="0"/>
              </a:rPr>
              <a:t>    m = len(x)</a:t>
            </a:r>
          </a:p>
          <a:p>
            <a:r>
              <a:rPr lang="en-US" altLang="ko-KR" sz="2400">
                <a:solidFill>
                  <a:schemeClr val="tx1"/>
                </a:solidFill>
                <a:latin typeface="Consolas" panose="020B0609020204030204" pitchFamily="49" charset="0"/>
              </a:rPr>
              <a:t>    w_grad = np.dot(x.T, err) / m     # (n,364)(364,1) = (n,1)</a:t>
            </a:r>
          </a:p>
          <a:p>
            <a:r>
              <a:rPr lang="en-US" altLang="ko-KR" sz="2400">
                <a:solidFill>
                  <a:schemeClr val="tx1"/>
                </a:solidFill>
                <a:latin typeface="Consolas" panose="020B0609020204030204" pitchFamily="49" charset="0"/>
              </a:rPr>
              <a:t>    b_grad = np.sum(err) / m          # </a:t>
            </a:r>
            <a:r>
              <a:rPr lang="ko-KR" altLang="en-US" sz="2400">
                <a:solidFill>
                  <a:schemeClr val="tx1"/>
                </a:solidFill>
                <a:latin typeface="Consolas" panose="020B0609020204030204" pitchFamily="49" charset="0"/>
              </a:rPr>
              <a:t>절편에 대한 그래디언트를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w_grad, b_grad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5705003" y="83060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6085896" y="1335334"/>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5B159BA-484F-49E4-A74E-B5DCF55A4052}"/>
              </a:ext>
            </a:extLst>
          </p:cNvPr>
          <p:cNvSpPr/>
          <p:nvPr/>
        </p:nvSpPr>
        <p:spPr>
          <a:xfrm>
            <a:off x="-2643743" y="1335334"/>
            <a:ext cx="8635665" cy="501675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인덱스를 섞습니다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 = self.forpass(x[i])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self.activation(z)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-(y[i] - a)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w_grad, b_grad = self.backprop(x[i],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w_grad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self.b -= b_grad                   # </a:t>
            </a:r>
            <a:r>
              <a:rPr lang="ko-KR" altLang="en-US">
                <a:solidFill>
                  <a:schemeClr val="tx1"/>
                </a:solidFill>
                <a:latin typeface="Consolas" panose="020B0609020204030204" pitchFamily="49" charset="0"/>
              </a:rPr>
              <a:t>절편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안전한 로그 계산을 위해 클리핑한 후 손실을 누적합니다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np.clip(a, 1e-10, 1-1e-10)</a:t>
            </a: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740122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2204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2856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5075349"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F997A9CA-71EF-4E14-B1C6-715000B703AE}"/>
              </a:ext>
            </a:extLst>
          </p:cNvPr>
          <p:cNvCxnSpPr/>
          <p:nvPr/>
        </p:nvCxnSpPr>
        <p:spPr>
          <a:xfrm>
            <a:off x="5075349"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18EC57D-60E9-4FFC-9080-D06D0D4E8711}"/>
              </a:ext>
            </a:extLst>
          </p:cNvPr>
          <p:cNvCxnSpPr>
            <a:cxnSpLocks/>
          </p:cNvCxnSpPr>
          <p:nvPr/>
        </p:nvCxnSpPr>
        <p:spPr>
          <a:xfrm>
            <a:off x="5089636"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6451618"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6421635"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EC9036B5-09D1-4A67-BC20-A217E92DE0AE}"/>
              </a:ext>
            </a:extLst>
          </p:cNvPr>
          <p:cNvCxnSpPr>
            <a:cxnSpLocks/>
          </p:cNvCxnSpPr>
          <p:nvPr/>
        </p:nvCxnSpPr>
        <p:spPr>
          <a:xfrm>
            <a:off x="7036033"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22840DE6-7EA4-40D6-BA1D-5799BB7B1D79}"/>
              </a:ext>
            </a:extLst>
          </p:cNvPr>
          <p:cNvCxnSpPr/>
          <p:nvPr/>
        </p:nvCxnSpPr>
        <p:spPr>
          <a:xfrm>
            <a:off x="4482967"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BEE00EE2-20F5-4486-B94E-5408F127C58E}"/>
              </a:ext>
            </a:extLst>
          </p:cNvPr>
          <p:cNvCxnSpPr/>
          <p:nvPr/>
        </p:nvCxnSpPr>
        <p:spPr>
          <a:xfrm>
            <a:off x="7028304"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5564518"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6291984"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5592928"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6320394"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a:endCxn id="93" idx="0"/>
          </p:cNvCxnSpPr>
          <p:nvPr/>
        </p:nvCxnSpPr>
        <p:spPr>
          <a:xfrm>
            <a:off x="5658030" y="4020289"/>
            <a:ext cx="727466"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a:endCxn id="95" idx="0"/>
          </p:cNvCxnSpPr>
          <p:nvPr/>
        </p:nvCxnSpPr>
        <p:spPr>
          <a:xfrm>
            <a:off x="5686440" y="5223902"/>
            <a:ext cx="727466"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87525" y="4488704"/>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604886" y="4506289"/>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순서도: 저장 데이터 2">
            <a:extLst>
              <a:ext uri="{FF2B5EF4-FFF2-40B4-BE49-F238E27FC236}">
                <a16:creationId xmlns:a16="http://schemas.microsoft.com/office/drawing/2014/main" id="{7EACC99B-A0F1-406F-9240-318717F80445}"/>
              </a:ext>
            </a:extLst>
          </p:cNvPr>
          <p:cNvSpPr/>
          <p:nvPr/>
        </p:nvSpPr>
        <p:spPr>
          <a:xfrm rot="10800000">
            <a:off x="8585594" y="2135814"/>
            <a:ext cx="809300" cy="542231"/>
          </a:xfrm>
          <a:prstGeom prst="flowChartOnlineStorag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34B505D0-6C85-4F48-8B34-CB943E38963E}"/>
              </a:ext>
            </a:extLst>
          </p:cNvPr>
          <p:cNvCxnSpPr/>
          <p:nvPr/>
        </p:nvCxnSpPr>
        <p:spPr>
          <a:xfrm>
            <a:off x="8268024" y="2277041"/>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53" name="직선 연결선 52">
            <a:extLst>
              <a:ext uri="{FF2B5EF4-FFF2-40B4-BE49-F238E27FC236}">
                <a16:creationId xmlns:a16="http://schemas.microsoft.com/office/drawing/2014/main" id="{B787FFFE-7A47-4877-9020-2C3A1D7D0A81}"/>
              </a:ext>
            </a:extLst>
          </p:cNvPr>
          <p:cNvCxnSpPr/>
          <p:nvPr/>
        </p:nvCxnSpPr>
        <p:spPr>
          <a:xfrm>
            <a:off x="8268024" y="2543356"/>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56" name="직선 연결선 55">
            <a:extLst>
              <a:ext uri="{FF2B5EF4-FFF2-40B4-BE49-F238E27FC236}">
                <a16:creationId xmlns:a16="http://schemas.microsoft.com/office/drawing/2014/main" id="{A4888A56-92F2-4D40-A69D-5C1AE7483AC1}"/>
              </a:ext>
            </a:extLst>
          </p:cNvPr>
          <p:cNvCxnSpPr/>
          <p:nvPr/>
        </p:nvCxnSpPr>
        <p:spPr>
          <a:xfrm>
            <a:off x="9394894" y="2406929"/>
            <a:ext cx="461024"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258F5D0-8638-4FC1-AC2D-365EC2B7136A}"/>
              </a:ext>
            </a:extLst>
          </p:cNvPr>
          <p:cNvSpPr txBox="1"/>
          <p:nvPr/>
        </p:nvSpPr>
        <p:spPr>
          <a:xfrm>
            <a:off x="7871145" y="199495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7" name="TextBox 56">
            <a:extLst>
              <a:ext uri="{FF2B5EF4-FFF2-40B4-BE49-F238E27FC236}">
                <a16:creationId xmlns:a16="http://schemas.microsoft.com/office/drawing/2014/main" id="{2F1625DD-E4AC-4CF8-8F5F-9938A360C25D}"/>
              </a:ext>
            </a:extLst>
          </p:cNvPr>
          <p:cNvSpPr txBox="1"/>
          <p:nvPr/>
        </p:nvSpPr>
        <p:spPr>
          <a:xfrm>
            <a:off x="7893896" y="2338386"/>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A556BBEB-094C-4516-AE3C-1A1789A4582E}"/>
              </a:ext>
            </a:extLst>
          </p:cNvPr>
          <p:cNvSpPr txBox="1"/>
          <p:nvPr/>
        </p:nvSpPr>
        <p:spPr>
          <a:xfrm>
            <a:off x="9804654" y="2167519"/>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pic>
        <p:nvPicPr>
          <p:cNvPr id="1026" name="Picture 2" descr="구스타프 키르히호프 - 위키백과, 우리 모두의 백과사전">
            <a:extLst>
              <a:ext uri="{FF2B5EF4-FFF2-40B4-BE49-F238E27FC236}">
                <a16:creationId xmlns:a16="http://schemas.microsoft.com/office/drawing/2014/main" id="{D36161FB-645D-4936-AD57-2A7CE28CF1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3331" y="5086098"/>
            <a:ext cx="1195109" cy="1687764"/>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ABE9B7E2-1D0F-464C-8294-3D4F16648BA3}"/>
              </a:ext>
            </a:extLst>
          </p:cNvPr>
          <p:cNvSpPr txBox="1"/>
          <p:nvPr/>
        </p:nvSpPr>
        <p:spPr>
          <a:xfrm>
            <a:off x="3867517" y="5916463"/>
            <a:ext cx="353173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키르히 호프의 전류의 법칙</a:t>
            </a:r>
          </a:p>
        </p:txBody>
      </p:sp>
    </p:spTree>
    <p:extLst>
      <p:ext uri="{BB962C8B-B14F-4D97-AF65-F5344CB8AC3E}">
        <p14:creationId xmlns:p14="http://schemas.microsoft.com/office/powerpoint/2010/main" val="19313427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4404848" y="677353"/>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4404848" y="677353"/>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=1</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=1</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=−0.5</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171187" y="4395332"/>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468865" y="2096213"/>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직사각형 35">
                <a:extLst>
                  <a:ext uri="{FF2B5EF4-FFF2-40B4-BE49-F238E27FC236}">
                    <a16:creationId xmlns:a16="http://schemas.microsoft.com/office/drawing/2014/main" id="{652FE239-A5F0-49E1-BDC0-4B59DC632E7D}"/>
                  </a:ext>
                </a:extLst>
              </p:cNvPr>
              <p:cNvSpPr/>
              <p:nvPr/>
            </p:nvSpPr>
            <p:spPr>
              <a:xfrm>
                <a:off x="8255423" y="2340846"/>
                <a:ext cx="428899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𝑦</m:t>
                          </m:r>
                          <m:r>
                            <a:rPr lang="en-US" altLang="ko-KR" sz="2800" b="0" i="1" smtClean="0">
                              <a:solidFill>
                                <a:schemeClr val="tx1"/>
                              </a:solidFill>
                              <a:latin typeface="Cambria Math" panose="02040503050406030204" pitchFamily="18" charset="0"/>
                            </a:rPr>
                            <m:t>:0 </m:t>
                          </m:r>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ea typeface="Cambria Math" panose="02040503050406030204" pitchFamily="18" charset="0"/>
                        </a:rPr>
                        <m:t>≤0</m:t>
                      </m:r>
                    </m:oMath>
                  </m:oMathPara>
                </a14:m>
                <a:endParaRPr lang="ko-KR" altLang="en-US" sz="2800">
                  <a:solidFill>
                    <a:schemeClr val="tx1"/>
                  </a:solidFill>
                  <a:latin typeface="Consolas" panose="020B0609020204030204" pitchFamily="49" charset="0"/>
                </a:endParaRPr>
              </a:p>
            </p:txBody>
          </p:sp>
        </mc:Choice>
        <mc:Fallback xmlns="">
          <p:sp>
            <p:nvSpPr>
              <p:cNvPr id="36" name="직사각형 35">
                <a:extLst>
                  <a:ext uri="{FF2B5EF4-FFF2-40B4-BE49-F238E27FC236}">
                    <a16:creationId xmlns:a16="http://schemas.microsoft.com/office/drawing/2014/main" id="{652FE239-A5F0-49E1-BDC0-4B59DC632E7D}"/>
                  </a:ext>
                </a:extLst>
              </p:cNvPr>
              <p:cNvSpPr>
                <a:spLocks noRot="1" noChangeAspect="1" noMove="1" noResize="1" noEditPoints="1" noAdjustHandles="1" noChangeArrowheads="1" noChangeShapeType="1" noTextEdit="1"/>
              </p:cNvSpPr>
              <p:nvPr/>
            </p:nvSpPr>
            <p:spPr>
              <a:xfrm>
                <a:off x="8255423" y="2340846"/>
                <a:ext cx="4288992" cy="606669"/>
              </a:xfrm>
              <a:prstGeom prst="rect">
                <a:avLst/>
              </a:prstGeom>
              <a:blipFill>
                <a:blip r:embed="rId10"/>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id="{43E4EEB1-9633-4FC6-9E07-23357DAE5EE4}"/>
                  </a:ext>
                </a:extLst>
              </p:cNvPr>
              <p:cNvSpPr/>
              <p:nvPr/>
            </p:nvSpPr>
            <p:spPr>
              <a:xfrm>
                <a:off x="8255423" y="2903673"/>
                <a:ext cx="428899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𝑦</m:t>
                          </m:r>
                          <m:r>
                            <a:rPr lang="en-US" altLang="ko-KR" sz="2800" b="0" i="1" smtClean="0">
                              <a:solidFill>
                                <a:schemeClr val="tx1"/>
                              </a:solidFill>
                              <a:latin typeface="Cambria Math" panose="02040503050406030204" pitchFamily="18" charset="0"/>
                            </a:rPr>
                            <m:t>:1 </m:t>
                          </m:r>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ea typeface="Cambria Math" panose="02040503050406030204" pitchFamily="18" charset="0"/>
                        </a:rPr>
                        <m:t>&gt;0</m:t>
                      </m:r>
                    </m:oMath>
                  </m:oMathPara>
                </a14:m>
                <a:endParaRPr lang="ko-KR" altLang="en-US" sz="2800">
                  <a:solidFill>
                    <a:schemeClr val="tx1"/>
                  </a:solidFill>
                  <a:latin typeface="Consolas" panose="020B0609020204030204" pitchFamily="49" charset="0"/>
                </a:endParaRPr>
              </a:p>
            </p:txBody>
          </p:sp>
        </mc:Choice>
        <mc:Fallback xmlns="">
          <p:sp>
            <p:nvSpPr>
              <p:cNvPr id="37" name="직사각형 36">
                <a:extLst>
                  <a:ext uri="{FF2B5EF4-FFF2-40B4-BE49-F238E27FC236}">
                    <a16:creationId xmlns:a16="http://schemas.microsoft.com/office/drawing/2014/main" id="{43E4EEB1-9633-4FC6-9E07-23357DAE5EE4}"/>
                  </a:ext>
                </a:extLst>
              </p:cNvPr>
              <p:cNvSpPr>
                <a:spLocks noRot="1" noChangeAspect="1" noMove="1" noResize="1" noEditPoints="1" noAdjustHandles="1" noChangeArrowheads="1" noChangeShapeType="1" noTextEdit="1"/>
              </p:cNvSpPr>
              <p:nvPr/>
            </p:nvSpPr>
            <p:spPr>
              <a:xfrm>
                <a:off x="8255423" y="2903673"/>
                <a:ext cx="4288992" cy="606669"/>
              </a:xfrm>
              <a:prstGeom prst="rect">
                <a:avLst/>
              </a:prstGeom>
              <a:blipFill>
                <a:blip r:embed="rId11"/>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직사각형 37">
                <a:extLst>
                  <a:ext uri="{FF2B5EF4-FFF2-40B4-BE49-F238E27FC236}">
                    <a16:creationId xmlns:a16="http://schemas.microsoft.com/office/drawing/2014/main" id="{B3BB67B0-9BA6-4F6C-83BD-49C87FEC5374}"/>
                  </a:ext>
                </a:extLst>
              </p:cNvPr>
              <p:cNvSpPr/>
              <p:nvPr/>
            </p:nvSpPr>
            <p:spPr>
              <a:xfrm>
                <a:off x="4404848" y="1208047"/>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m:t>
                          </m:r>
                          <m:r>
                            <a:rPr lang="en-US" altLang="ko-KR" sz="2800" i="1">
                              <a:solidFill>
                                <a:schemeClr val="tx1"/>
                              </a:solidFill>
                              <a:latin typeface="Cambria Math" panose="02040503050406030204" pitchFamily="18" charset="0"/>
                            </a:rPr>
                            <m:t>𝑥</m:t>
                          </m:r>
                        </m:e>
                        <m:sub>
                          <m:r>
                            <a:rPr lang="en-US" altLang="ko-KR" sz="2800" i="1">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+0.5=</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38" name="직사각형 37">
                <a:extLst>
                  <a:ext uri="{FF2B5EF4-FFF2-40B4-BE49-F238E27FC236}">
                    <a16:creationId xmlns:a16="http://schemas.microsoft.com/office/drawing/2014/main" id="{B3BB67B0-9BA6-4F6C-83BD-49C87FEC5374}"/>
                  </a:ext>
                </a:extLst>
              </p:cNvPr>
              <p:cNvSpPr>
                <a:spLocks noRot="1" noChangeAspect="1" noMove="1" noResize="1" noEditPoints="1" noAdjustHandles="1" noChangeArrowheads="1" noChangeShapeType="1" noTextEdit="1"/>
              </p:cNvSpPr>
              <p:nvPr/>
            </p:nvSpPr>
            <p:spPr>
              <a:xfrm>
                <a:off x="4404848" y="1208047"/>
                <a:ext cx="3780816" cy="606669"/>
              </a:xfrm>
              <a:prstGeom prst="rect">
                <a:avLst/>
              </a:prstGeom>
              <a:blipFill>
                <a:blip r:embed="rId12"/>
                <a:stretch>
                  <a:fillRect/>
                </a:stretch>
              </a:blipFill>
              <a:ln>
                <a:noFill/>
              </a:ln>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2D53C716-A332-4E5D-9965-40FA233F5ED8}"/>
              </a:ext>
            </a:extLst>
          </p:cNvPr>
          <p:cNvSpPr txBox="1"/>
          <p:nvPr/>
        </p:nvSpPr>
        <p:spPr>
          <a:xfrm>
            <a:off x="909827" y="3000639"/>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TextBox 40">
            <a:extLst>
              <a:ext uri="{FF2B5EF4-FFF2-40B4-BE49-F238E27FC236}">
                <a16:creationId xmlns:a16="http://schemas.microsoft.com/office/drawing/2014/main" id="{083D5D9F-F216-4CB9-8DED-54F65FB2018A}"/>
              </a:ext>
            </a:extLst>
          </p:cNvPr>
          <p:cNvSpPr txBox="1"/>
          <p:nvPr/>
        </p:nvSpPr>
        <p:spPr>
          <a:xfrm>
            <a:off x="2031459" y="4059536"/>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0896239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10406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&amp;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4042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&amp;</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4477472"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5853741"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7289117" y="4676976"/>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4966641"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5694107"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6460410"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7187876"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a:endCxn id="93" idx="0"/>
          </p:cNvCxnSpPr>
          <p:nvPr/>
        </p:nvCxnSpPr>
        <p:spPr>
          <a:xfrm>
            <a:off x="5060153" y="4583464"/>
            <a:ext cx="727466"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p:cNvCxnSpPr>
          <p:nvPr/>
        </p:nvCxnSpPr>
        <p:spPr>
          <a:xfrm flipV="1">
            <a:off x="6553922" y="4319451"/>
            <a:ext cx="633954" cy="26401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18966" y="4446142"/>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895786" y="4418601"/>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7" name="직선 연결선 46">
            <a:extLst>
              <a:ext uri="{FF2B5EF4-FFF2-40B4-BE49-F238E27FC236}">
                <a16:creationId xmlns:a16="http://schemas.microsoft.com/office/drawing/2014/main" id="{81F0ABE6-74DC-4E70-8688-E23601738914}"/>
              </a:ext>
            </a:extLst>
          </p:cNvPr>
          <p:cNvCxnSpPr/>
          <p:nvPr/>
        </p:nvCxnSpPr>
        <p:spPr>
          <a:xfrm>
            <a:off x="8268024" y="2277041"/>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48" name="직선 연결선 47">
            <a:extLst>
              <a:ext uri="{FF2B5EF4-FFF2-40B4-BE49-F238E27FC236}">
                <a16:creationId xmlns:a16="http://schemas.microsoft.com/office/drawing/2014/main" id="{9599842F-BF22-495A-9E11-0C902A8C5915}"/>
              </a:ext>
            </a:extLst>
          </p:cNvPr>
          <p:cNvCxnSpPr/>
          <p:nvPr/>
        </p:nvCxnSpPr>
        <p:spPr>
          <a:xfrm>
            <a:off x="8268024" y="2543356"/>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51" name="직선 연결선 50">
            <a:extLst>
              <a:ext uri="{FF2B5EF4-FFF2-40B4-BE49-F238E27FC236}">
                <a16:creationId xmlns:a16="http://schemas.microsoft.com/office/drawing/2014/main" id="{C4E590C7-BFA9-4586-9028-49B34FD6D72E}"/>
              </a:ext>
            </a:extLst>
          </p:cNvPr>
          <p:cNvCxnSpPr/>
          <p:nvPr/>
        </p:nvCxnSpPr>
        <p:spPr>
          <a:xfrm>
            <a:off x="9394894" y="2406929"/>
            <a:ext cx="461024" cy="0"/>
          </a:xfrm>
          <a:prstGeom prst="line">
            <a:avLst/>
          </a:prstGeom>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17D2E38C-597A-4FC9-A10F-56A58FF936C1}"/>
              </a:ext>
            </a:extLst>
          </p:cNvPr>
          <p:cNvSpPr txBox="1"/>
          <p:nvPr/>
        </p:nvSpPr>
        <p:spPr>
          <a:xfrm>
            <a:off x="7871145" y="199495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6AB20485-49BD-4A54-A0F2-D8827848056F}"/>
              </a:ext>
            </a:extLst>
          </p:cNvPr>
          <p:cNvSpPr txBox="1"/>
          <p:nvPr/>
        </p:nvSpPr>
        <p:spPr>
          <a:xfrm>
            <a:off x="7893896" y="2338386"/>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D09DCC8-1C05-439F-BE82-5BACE2901ABA}"/>
              </a:ext>
            </a:extLst>
          </p:cNvPr>
          <p:cNvSpPr txBox="1"/>
          <p:nvPr/>
        </p:nvSpPr>
        <p:spPr>
          <a:xfrm>
            <a:off x="9804654" y="2167519"/>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순서도: 지연 2">
            <a:extLst>
              <a:ext uri="{FF2B5EF4-FFF2-40B4-BE49-F238E27FC236}">
                <a16:creationId xmlns:a16="http://schemas.microsoft.com/office/drawing/2014/main" id="{BA2C9BDF-FA39-493E-A3C4-6FB2387EE478}"/>
              </a:ext>
            </a:extLst>
          </p:cNvPr>
          <p:cNvSpPr/>
          <p:nvPr/>
        </p:nvSpPr>
        <p:spPr>
          <a:xfrm>
            <a:off x="8729048" y="2167519"/>
            <a:ext cx="665846" cy="461658"/>
          </a:xfrm>
          <a:prstGeom prst="flowChartDelay">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3963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6070989" y="807184"/>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6070989" y="807184"/>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=1</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=1</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=−1.5</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1215283" y="1225217"/>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61C86D78-88B3-4E4D-B99F-6BDDF8BFEB5A}"/>
                  </a:ext>
                </a:extLst>
              </p:cNvPr>
              <p:cNvSpPr/>
              <p:nvPr/>
            </p:nvSpPr>
            <p:spPr>
              <a:xfrm>
                <a:off x="8255423" y="2340846"/>
                <a:ext cx="428899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𝑦</m:t>
                          </m:r>
                          <m:r>
                            <a:rPr lang="en-US" altLang="ko-KR" sz="2800" b="0" i="1" smtClean="0">
                              <a:solidFill>
                                <a:schemeClr val="tx1"/>
                              </a:solidFill>
                              <a:latin typeface="Cambria Math" panose="02040503050406030204" pitchFamily="18" charset="0"/>
                            </a:rPr>
                            <m:t>:0  </m:t>
                          </m:r>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ea typeface="Cambria Math" panose="02040503050406030204" pitchFamily="18" charset="0"/>
                        </a:rPr>
                        <m:t>≤0</m:t>
                      </m:r>
                    </m:oMath>
                  </m:oMathPara>
                </a14:m>
                <a:endParaRPr lang="ko-KR" altLang="en-US" sz="2800">
                  <a:solidFill>
                    <a:schemeClr val="tx1"/>
                  </a:solidFill>
                  <a:latin typeface="Consolas" panose="020B0609020204030204" pitchFamily="49" charset="0"/>
                </a:endParaRPr>
              </a:p>
            </p:txBody>
          </p:sp>
        </mc:Choice>
        <mc:Fallback xmlns="">
          <p:sp>
            <p:nvSpPr>
              <p:cNvPr id="3" name="직사각형 2">
                <a:extLst>
                  <a:ext uri="{FF2B5EF4-FFF2-40B4-BE49-F238E27FC236}">
                    <a16:creationId xmlns:a16="http://schemas.microsoft.com/office/drawing/2014/main" id="{61C86D78-88B3-4E4D-B99F-6BDDF8BFEB5A}"/>
                  </a:ext>
                </a:extLst>
              </p:cNvPr>
              <p:cNvSpPr>
                <a:spLocks noRot="1" noChangeAspect="1" noMove="1" noResize="1" noEditPoints="1" noAdjustHandles="1" noChangeArrowheads="1" noChangeShapeType="1" noTextEdit="1"/>
              </p:cNvSpPr>
              <p:nvPr/>
            </p:nvSpPr>
            <p:spPr>
              <a:xfrm>
                <a:off x="8255423" y="2340846"/>
                <a:ext cx="4288992" cy="606669"/>
              </a:xfrm>
              <a:prstGeom prst="rect">
                <a:avLst/>
              </a:prstGeom>
              <a:blipFill>
                <a:blip r:embed="rId10"/>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899EA48E-C86F-48BB-8863-E14DD920A277}"/>
                  </a:ext>
                </a:extLst>
              </p:cNvPr>
              <p:cNvSpPr/>
              <p:nvPr/>
            </p:nvSpPr>
            <p:spPr>
              <a:xfrm>
                <a:off x="8255423" y="2903673"/>
                <a:ext cx="428899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𝑦</m:t>
                          </m:r>
                          <m:r>
                            <a:rPr lang="en-US" altLang="ko-KR" sz="2800" b="0" i="1" smtClean="0">
                              <a:solidFill>
                                <a:schemeClr val="tx1"/>
                              </a:solidFill>
                              <a:latin typeface="Cambria Math" panose="02040503050406030204" pitchFamily="18" charset="0"/>
                            </a:rPr>
                            <m:t>:1  </m:t>
                          </m:r>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ea typeface="Cambria Math" panose="02040503050406030204" pitchFamily="18" charset="0"/>
                        </a:rPr>
                        <m:t>&gt;0</m:t>
                      </m:r>
                    </m:oMath>
                  </m:oMathPara>
                </a14:m>
                <a:endParaRPr lang="ko-KR" altLang="en-US" sz="2800">
                  <a:solidFill>
                    <a:schemeClr val="tx1"/>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899EA48E-C86F-48BB-8863-E14DD920A277}"/>
                  </a:ext>
                </a:extLst>
              </p:cNvPr>
              <p:cNvSpPr>
                <a:spLocks noRot="1" noChangeAspect="1" noMove="1" noResize="1" noEditPoints="1" noAdjustHandles="1" noChangeArrowheads="1" noChangeShapeType="1" noTextEdit="1"/>
              </p:cNvSpPr>
              <p:nvPr/>
            </p:nvSpPr>
            <p:spPr>
              <a:xfrm>
                <a:off x="8255423" y="2903673"/>
                <a:ext cx="4288992" cy="606669"/>
              </a:xfrm>
              <a:prstGeom prst="rect">
                <a:avLst/>
              </a:prstGeom>
              <a:blipFill>
                <a:blip r:embed="rId11"/>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2A940E44-C0B4-4B44-8CBC-3DF5E57625BA}"/>
                  </a:ext>
                </a:extLst>
              </p:cNvPr>
              <p:cNvSpPr/>
              <p:nvPr/>
            </p:nvSpPr>
            <p:spPr>
              <a:xfrm>
                <a:off x="5586413" y="1366409"/>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m:t>
                          </m:r>
                          <m:r>
                            <a:rPr lang="en-US" altLang="ko-KR" sz="2800" i="1">
                              <a:solidFill>
                                <a:schemeClr val="tx1"/>
                              </a:solidFill>
                              <a:latin typeface="Cambria Math" panose="02040503050406030204" pitchFamily="18" charset="0"/>
                            </a:rPr>
                            <m:t>𝑥</m:t>
                          </m:r>
                        </m:e>
                        <m:sub>
                          <m:r>
                            <a:rPr lang="en-US" altLang="ko-KR" sz="2800" i="1">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+1.5=</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5" name="직사각형 4">
                <a:extLst>
                  <a:ext uri="{FF2B5EF4-FFF2-40B4-BE49-F238E27FC236}">
                    <a16:creationId xmlns:a16="http://schemas.microsoft.com/office/drawing/2014/main" id="{2A940E44-C0B4-4B44-8CBC-3DF5E57625BA}"/>
                  </a:ext>
                </a:extLst>
              </p:cNvPr>
              <p:cNvSpPr>
                <a:spLocks noRot="1" noChangeAspect="1" noMove="1" noResize="1" noEditPoints="1" noAdjustHandles="1" noChangeArrowheads="1" noChangeShapeType="1" noTextEdit="1"/>
              </p:cNvSpPr>
              <p:nvPr/>
            </p:nvSpPr>
            <p:spPr>
              <a:xfrm>
                <a:off x="5586413" y="1366409"/>
                <a:ext cx="3780816" cy="606669"/>
              </a:xfrm>
              <a:prstGeom prst="rect">
                <a:avLst/>
              </a:prstGeom>
              <a:blipFill>
                <a:blip r:embed="rId12"/>
                <a:stretch>
                  <a:fillRect/>
                </a:stretch>
              </a:blipFill>
              <a:ln>
                <a:noFill/>
              </a:ln>
            </p:spPr>
            <p:txBody>
              <a:bodyPr/>
              <a:lstStyle/>
              <a:p>
                <a:r>
                  <a:rPr lang="ko-KR" altLang="en-US">
                    <a:noFill/>
                  </a:rPr>
                  <a:t> </a:t>
                </a:r>
              </a:p>
            </p:txBody>
          </p:sp>
        </mc:Fallback>
      </mc:AlternateContent>
      <p:sp>
        <p:nvSpPr>
          <p:cNvPr id="46" name="TextBox 45">
            <a:extLst>
              <a:ext uri="{FF2B5EF4-FFF2-40B4-BE49-F238E27FC236}">
                <a16:creationId xmlns:a16="http://schemas.microsoft.com/office/drawing/2014/main" id="{1D2FAF7C-0402-482E-9509-18FB01967597}"/>
              </a:ext>
            </a:extLst>
          </p:cNvPr>
          <p:cNvSpPr txBox="1"/>
          <p:nvPr/>
        </p:nvSpPr>
        <p:spPr>
          <a:xfrm>
            <a:off x="3684949" y="3981362"/>
            <a:ext cx="58060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1.5</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70625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33284133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자유형: 도형 4">
            <a:extLst>
              <a:ext uri="{FF2B5EF4-FFF2-40B4-BE49-F238E27FC236}">
                <a16:creationId xmlns:a16="http://schemas.microsoft.com/office/drawing/2014/main" id="{B7C82E53-5A98-4386-B84F-B1CEFEDD2996}"/>
              </a:ext>
            </a:extLst>
          </p:cNvPr>
          <p:cNvSpPr/>
          <p:nvPr/>
        </p:nvSpPr>
        <p:spPr>
          <a:xfrm>
            <a:off x="581636" y="1711727"/>
            <a:ext cx="3115963" cy="4051035"/>
          </a:xfrm>
          <a:custGeom>
            <a:avLst/>
            <a:gdLst>
              <a:gd name="connsiteX0" fmla="*/ 419850 w 3115963"/>
              <a:gd name="connsiteY0" fmla="*/ 3862 h 4051035"/>
              <a:gd name="connsiteX1" fmla="*/ 524353 w 3115963"/>
              <a:gd name="connsiteY1" fmla="*/ 29987 h 4051035"/>
              <a:gd name="connsiteX2" fmla="*/ 1560673 w 3115963"/>
              <a:gd name="connsiteY2" fmla="*/ 360913 h 4051035"/>
              <a:gd name="connsiteX3" fmla="*/ 1838 w 3115963"/>
              <a:gd name="connsiteY3" fmla="*/ 2424844 h 4051035"/>
              <a:gd name="connsiteX4" fmla="*/ 1281998 w 3115963"/>
              <a:gd name="connsiteY4" fmla="*/ 3025736 h 4051035"/>
              <a:gd name="connsiteX5" fmla="*/ 2893084 w 3115963"/>
              <a:gd name="connsiteY5" fmla="*/ 1553987 h 4051035"/>
              <a:gd name="connsiteX6" fmla="*/ 3102090 w 3115963"/>
              <a:gd name="connsiteY6" fmla="*/ 3870467 h 4051035"/>
              <a:gd name="connsiteX7" fmla="*/ 3049838 w 3115963"/>
              <a:gd name="connsiteY7" fmla="*/ 3896593 h 4051035"/>
              <a:gd name="connsiteX8" fmla="*/ 3049838 w 3115963"/>
              <a:gd name="connsiteY8" fmla="*/ 3922719 h 405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963" h="4051035">
                <a:moveTo>
                  <a:pt x="419850" y="3862"/>
                </a:moveTo>
                <a:cubicBezTo>
                  <a:pt x="377033" y="-12830"/>
                  <a:pt x="524353" y="29987"/>
                  <a:pt x="524353" y="29987"/>
                </a:cubicBezTo>
                <a:cubicBezTo>
                  <a:pt x="714490" y="89495"/>
                  <a:pt x="1647759" y="-38230"/>
                  <a:pt x="1560673" y="360913"/>
                </a:cubicBezTo>
                <a:cubicBezTo>
                  <a:pt x="1473587" y="760056"/>
                  <a:pt x="48284" y="1980707"/>
                  <a:pt x="1838" y="2424844"/>
                </a:cubicBezTo>
                <a:cubicBezTo>
                  <a:pt x="-44608" y="2868981"/>
                  <a:pt x="800124" y="3170879"/>
                  <a:pt x="1281998" y="3025736"/>
                </a:cubicBezTo>
                <a:cubicBezTo>
                  <a:pt x="1763872" y="2880593"/>
                  <a:pt x="2589735" y="1413199"/>
                  <a:pt x="2893084" y="1553987"/>
                </a:cubicBezTo>
                <a:cubicBezTo>
                  <a:pt x="3196433" y="1694775"/>
                  <a:pt x="3102090" y="3870467"/>
                  <a:pt x="3102090" y="3870467"/>
                </a:cubicBezTo>
                <a:cubicBezTo>
                  <a:pt x="3128216" y="4260901"/>
                  <a:pt x="3049838" y="3896593"/>
                  <a:pt x="3049838" y="3896593"/>
                </a:cubicBezTo>
                <a:cubicBezTo>
                  <a:pt x="3041129" y="3905302"/>
                  <a:pt x="3045483" y="3914010"/>
                  <a:pt x="3049838" y="3922719"/>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95194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602458"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2209127"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3083962" y="2206908"/>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602458"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2209127"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356314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602458"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2209127"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356314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602458"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2209127"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356314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602458"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2209127"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356314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4FD71DA-ECB2-4D61-BC5A-BB65A484AD1D}"/>
              </a:ext>
            </a:extLst>
          </p:cNvPr>
          <p:cNvSpPr/>
          <p:nvPr/>
        </p:nvSpPr>
        <p:spPr>
          <a:xfrm>
            <a:off x="4917159"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18DF58E-DCED-4498-9B76-9CFD3BE9D39C}"/>
              </a:ext>
            </a:extLst>
          </p:cNvPr>
          <p:cNvSpPr/>
          <p:nvPr/>
        </p:nvSpPr>
        <p:spPr>
          <a:xfrm>
            <a:off x="4917159"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0AA0C2AC-2C8E-439F-91AD-5BD264E33124}"/>
              </a:ext>
            </a:extLst>
          </p:cNvPr>
          <p:cNvSpPr/>
          <p:nvPr/>
        </p:nvSpPr>
        <p:spPr>
          <a:xfrm>
            <a:off x="4917159"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6AA0C12-A536-4E27-BBE5-C141DFB02226}"/>
              </a:ext>
            </a:extLst>
          </p:cNvPr>
          <p:cNvSpPr/>
          <p:nvPr/>
        </p:nvSpPr>
        <p:spPr>
          <a:xfrm>
            <a:off x="4917159"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980F488-2BE3-498D-B64E-6E80C027C4AA}"/>
              </a:ext>
            </a:extLst>
          </p:cNvPr>
          <p:cNvSpPr/>
          <p:nvPr/>
        </p:nvSpPr>
        <p:spPr>
          <a:xfrm>
            <a:off x="646469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98B59FC-FF5D-41F1-B27E-893DB8AADE97}"/>
              </a:ext>
            </a:extLst>
          </p:cNvPr>
          <p:cNvSpPr/>
          <p:nvPr/>
        </p:nvSpPr>
        <p:spPr>
          <a:xfrm>
            <a:off x="646469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842AF4A-F38B-4006-8B39-62F43DED45B6}"/>
              </a:ext>
            </a:extLst>
          </p:cNvPr>
          <p:cNvSpPr/>
          <p:nvPr/>
        </p:nvSpPr>
        <p:spPr>
          <a:xfrm>
            <a:off x="646469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DCDE174-F6D6-4DDA-906D-F52DDD3AAC01}"/>
              </a:ext>
            </a:extLst>
          </p:cNvPr>
          <p:cNvSpPr/>
          <p:nvPr/>
        </p:nvSpPr>
        <p:spPr>
          <a:xfrm>
            <a:off x="646469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4FA6A5A-87D8-4A2C-9297-5F4CAC45DB73}"/>
              </a:ext>
            </a:extLst>
          </p:cNvPr>
          <p:cNvSpPr/>
          <p:nvPr/>
        </p:nvSpPr>
        <p:spPr>
          <a:xfrm>
            <a:off x="4455562" y="2199175"/>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(a|b)</a:t>
            </a: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8392DB7-AF04-402E-A3D4-3AE0AE4E4EB9}"/>
              </a:ext>
            </a:extLst>
          </p:cNvPr>
          <p:cNvSpPr/>
          <p:nvPr/>
        </p:nvSpPr>
        <p:spPr>
          <a:xfrm>
            <a:off x="5523828" y="2207418"/>
            <a:ext cx="364441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 &amp; (a|b)</a:t>
            </a:r>
            <a:endParaRPr lang="ko-KR" altLang="en-US" sz="28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FF64A70-3D9A-447E-BD6B-68006FAC00DC}"/>
              </a:ext>
            </a:extLst>
          </p:cNvPr>
          <p:cNvSpPr txBox="1"/>
          <p:nvPr/>
        </p:nvSpPr>
        <p:spPr>
          <a:xfrm>
            <a:off x="749717" y="1048261"/>
            <a:ext cx="680603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https://playground.tensorflow.org</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DDC4FC0-63CF-4580-9F70-A3549C1CA380}"/>
              </a:ext>
            </a:extLst>
          </p:cNvPr>
          <p:cNvSpPr txBox="1"/>
          <p:nvPr/>
        </p:nvSpPr>
        <p:spPr>
          <a:xfrm>
            <a:off x="3411514" y="1826499"/>
            <a:ext cx="101983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NAND</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31" name="직선 연결선 30">
            <a:extLst>
              <a:ext uri="{FF2B5EF4-FFF2-40B4-BE49-F238E27FC236}">
                <a16:creationId xmlns:a16="http://schemas.microsoft.com/office/drawing/2014/main" id="{EB0DC0CE-836B-45F7-8E0F-ED4506581EB3}"/>
              </a:ext>
            </a:extLst>
          </p:cNvPr>
          <p:cNvCxnSpPr/>
          <p:nvPr/>
        </p:nvCxnSpPr>
        <p:spPr>
          <a:xfrm>
            <a:off x="3994538" y="5612320"/>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32" name="직선 연결선 31">
            <a:extLst>
              <a:ext uri="{FF2B5EF4-FFF2-40B4-BE49-F238E27FC236}">
                <a16:creationId xmlns:a16="http://schemas.microsoft.com/office/drawing/2014/main" id="{61AA894F-D637-48C1-B297-ED80D8DA2576}"/>
              </a:ext>
            </a:extLst>
          </p:cNvPr>
          <p:cNvCxnSpPr>
            <a:cxnSpLocks/>
          </p:cNvCxnSpPr>
          <p:nvPr/>
        </p:nvCxnSpPr>
        <p:spPr>
          <a:xfrm>
            <a:off x="4225050" y="5878635"/>
            <a:ext cx="230512" cy="0"/>
          </a:xfrm>
          <a:prstGeom prst="line">
            <a:avLst/>
          </a:prstGeom>
        </p:spPr>
        <p:style>
          <a:lnRef idx="1">
            <a:schemeClr val="dk1"/>
          </a:lnRef>
          <a:fillRef idx="0">
            <a:schemeClr val="dk1"/>
          </a:fillRef>
          <a:effectRef idx="0">
            <a:schemeClr val="dk1"/>
          </a:effectRef>
          <a:fontRef idx="minor">
            <a:schemeClr val="tx1"/>
          </a:fontRef>
        </p:style>
      </p:cxnSp>
      <p:cxnSp>
        <p:nvCxnSpPr>
          <p:cNvPr id="33" name="직선 연결선 32">
            <a:extLst>
              <a:ext uri="{FF2B5EF4-FFF2-40B4-BE49-F238E27FC236}">
                <a16:creationId xmlns:a16="http://schemas.microsoft.com/office/drawing/2014/main" id="{486973C2-8709-429F-8FE1-031719A83AB0}"/>
              </a:ext>
            </a:extLst>
          </p:cNvPr>
          <p:cNvCxnSpPr>
            <a:cxnSpLocks/>
          </p:cNvCxnSpPr>
          <p:nvPr/>
        </p:nvCxnSpPr>
        <p:spPr>
          <a:xfrm>
            <a:off x="5147771" y="5732616"/>
            <a:ext cx="756546" cy="186049"/>
          </a:xfrm>
          <a:prstGeom prst="line">
            <a:avLst/>
          </a:prstGeom>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F0850FFD-DD65-4000-B248-DF2788E8233C}"/>
              </a:ext>
            </a:extLst>
          </p:cNvPr>
          <p:cNvSpPr txBox="1"/>
          <p:nvPr/>
        </p:nvSpPr>
        <p:spPr>
          <a:xfrm>
            <a:off x="3616033" y="535773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6" name="순서도: 지연 55">
            <a:extLst>
              <a:ext uri="{FF2B5EF4-FFF2-40B4-BE49-F238E27FC236}">
                <a16:creationId xmlns:a16="http://schemas.microsoft.com/office/drawing/2014/main" id="{E5AE3A0C-B4F0-41B7-9A67-57205E673D1F}"/>
              </a:ext>
            </a:extLst>
          </p:cNvPr>
          <p:cNvSpPr/>
          <p:nvPr/>
        </p:nvSpPr>
        <p:spPr>
          <a:xfrm>
            <a:off x="4455562" y="5502798"/>
            <a:ext cx="665846" cy="461658"/>
          </a:xfrm>
          <a:prstGeom prst="flowChartDelay">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타원 4">
            <a:extLst>
              <a:ext uri="{FF2B5EF4-FFF2-40B4-BE49-F238E27FC236}">
                <a16:creationId xmlns:a16="http://schemas.microsoft.com/office/drawing/2014/main" id="{DD0E63E6-ED19-421C-A2E3-D96ED2866DEA}"/>
              </a:ext>
            </a:extLst>
          </p:cNvPr>
          <p:cNvSpPr/>
          <p:nvPr/>
        </p:nvSpPr>
        <p:spPr>
          <a:xfrm>
            <a:off x="5121408" y="5664956"/>
            <a:ext cx="135320" cy="13532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직선 연결선 56">
            <a:extLst>
              <a:ext uri="{FF2B5EF4-FFF2-40B4-BE49-F238E27FC236}">
                <a16:creationId xmlns:a16="http://schemas.microsoft.com/office/drawing/2014/main" id="{12727551-3E9B-4C05-967C-D32C0C4B8DE1}"/>
              </a:ext>
            </a:extLst>
          </p:cNvPr>
          <p:cNvCxnSpPr>
            <a:cxnSpLocks/>
            <a:stCxn id="73" idx="0"/>
          </p:cNvCxnSpPr>
          <p:nvPr/>
        </p:nvCxnSpPr>
        <p:spPr>
          <a:xfrm flipV="1">
            <a:off x="4120920" y="6340300"/>
            <a:ext cx="334642" cy="7752"/>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9A22CFF9-B34B-4774-AF49-380D1E220245}"/>
              </a:ext>
            </a:extLst>
          </p:cNvPr>
          <p:cNvCxnSpPr/>
          <p:nvPr/>
        </p:nvCxnSpPr>
        <p:spPr>
          <a:xfrm>
            <a:off x="4007021" y="6605808"/>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59" name="직선 연결선 58">
            <a:extLst>
              <a:ext uri="{FF2B5EF4-FFF2-40B4-BE49-F238E27FC236}">
                <a16:creationId xmlns:a16="http://schemas.microsoft.com/office/drawing/2014/main" id="{6BA1E2EF-5018-494E-B187-80EB69259438}"/>
              </a:ext>
            </a:extLst>
          </p:cNvPr>
          <p:cNvCxnSpPr>
            <a:cxnSpLocks/>
          </p:cNvCxnSpPr>
          <p:nvPr/>
        </p:nvCxnSpPr>
        <p:spPr>
          <a:xfrm flipV="1">
            <a:off x="5121408" y="6190487"/>
            <a:ext cx="756546" cy="279700"/>
          </a:xfrm>
          <a:prstGeom prst="line">
            <a:avLst/>
          </a:prstGeom>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942A8AAA-26D1-44B7-B1F4-E41E2407D637}"/>
              </a:ext>
            </a:extLst>
          </p:cNvPr>
          <p:cNvSpPr txBox="1"/>
          <p:nvPr/>
        </p:nvSpPr>
        <p:spPr>
          <a:xfrm>
            <a:off x="3603350" y="6374976"/>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순서도: 저장 데이터 5">
            <a:extLst>
              <a:ext uri="{FF2B5EF4-FFF2-40B4-BE49-F238E27FC236}">
                <a16:creationId xmlns:a16="http://schemas.microsoft.com/office/drawing/2014/main" id="{CFE25ECF-7141-4AAC-9EC4-17B8078C472A}"/>
              </a:ext>
            </a:extLst>
          </p:cNvPr>
          <p:cNvSpPr/>
          <p:nvPr/>
        </p:nvSpPr>
        <p:spPr>
          <a:xfrm rot="10800000">
            <a:off x="4356446" y="6190487"/>
            <a:ext cx="809300" cy="542231"/>
          </a:xfrm>
          <a:prstGeom prst="flowChartOnlineStorag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7193A8D3-A3DB-43FC-8CE2-B8F2A0C38251}"/>
              </a:ext>
            </a:extLst>
          </p:cNvPr>
          <p:cNvSpPr/>
          <p:nvPr/>
        </p:nvSpPr>
        <p:spPr>
          <a:xfrm>
            <a:off x="4152732" y="5751741"/>
            <a:ext cx="135320" cy="1353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624C25F-83F8-4A60-8C0E-3B7EA73E1802}"/>
              </a:ext>
            </a:extLst>
          </p:cNvPr>
          <p:cNvSpPr/>
          <p:nvPr/>
        </p:nvSpPr>
        <p:spPr>
          <a:xfrm>
            <a:off x="4162453" y="6616529"/>
            <a:ext cx="135320" cy="1353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F784B9F-D41B-490F-B137-A027F8AD1FB0}"/>
              </a:ext>
            </a:extLst>
          </p:cNvPr>
          <p:cNvSpPr/>
          <p:nvPr/>
        </p:nvSpPr>
        <p:spPr>
          <a:xfrm>
            <a:off x="4053260" y="6348052"/>
            <a:ext cx="135320" cy="1353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타원 73">
            <a:extLst>
              <a:ext uri="{FF2B5EF4-FFF2-40B4-BE49-F238E27FC236}">
                <a16:creationId xmlns:a16="http://schemas.microsoft.com/office/drawing/2014/main" id="{6BD8036C-2D25-404A-8512-AF9EAD0E0817}"/>
              </a:ext>
            </a:extLst>
          </p:cNvPr>
          <p:cNvSpPr/>
          <p:nvPr/>
        </p:nvSpPr>
        <p:spPr>
          <a:xfrm>
            <a:off x="4043201" y="5469267"/>
            <a:ext cx="135320" cy="1353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직선 연결선 74">
            <a:extLst>
              <a:ext uri="{FF2B5EF4-FFF2-40B4-BE49-F238E27FC236}">
                <a16:creationId xmlns:a16="http://schemas.microsoft.com/office/drawing/2014/main" id="{0FC05B45-7CD0-4C02-9AE6-761D8D293A72}"/>
              </a:ext>
            </a:extLst>
          </p:cNvPr>
          <p:cNvCxnSpPr>
            <a:cxnSpLocks/>
            <a:stCxn id="71" idx="4"/>
            <a:endCxn id="72" idx="0"/>
          </p:cNvCxnSpPr>
          <p:nvPr/>
        </p:nvCxnSpPr>
        <p:spPr>
          <a:xfrm>
            <a:off x="4220392" y="5887061"/>
            <a:ext cx="9721" cy="729468"/>
          </a:xfrm>
          <a:prstGeom prst="line">
            <a:avLst/>
          </a:prstGeom>
        </p:spPr>
        <p:style>
          <a:lnRef idx="1">
            <a:schemeClr val="dk1"/>
          </a:lnRef>
          <a:fillRef idx="0">
            <a:schemeClr val="dk1"/>
          </a:fillRef>
          <a:effectRef idx="0">
            <a:schemeClr val="dk1"/>
          </a:effectRef>
          <a:fontRef idx="minor">
            <a:schemeClr val="tx1"/>
          </a:fontRef>
        </p:style>
      </p:cxnSp>
      <p:cxnSp>
        <p:nvCxnSpPr>
          <p:cNvPr id="76" name="직선 연결선 75">
            <a:extLst>
              <a:ext uri="{FF2B5EF4-FFF2-40B4-BE49-F238E27FC236}">
                <a16:creationId xmlns:a16="http://schemas.microsoft.com/office/drawing/2014/main" id="{096350B6-C46D-4B51-80BE-528657B103D9}"/>
              </a:ext>
            </a:extLst>
          </p:cNvPr>
          <p:cNvCxnSpPr>
            <a:cxnSpLocks/>
            <a:stCxn id="74" idx="4"/>
            <a:endCxn id="73" idx="0"/>
          </p:cNvCxnSpPr>
          <p:nvPr/>
        </p:nvCxnSpPr>
        <p:spPr>
          <a:xfrm>
            <a:off x="4110861" y="5604587"/>
            <a:ext cx="10059" cy="743465"/>
          </a:xfrm>
          <a:prstGeom prst="line">
            <a:avLst/>
          </a:prstGeom>
        </p:spPr>
        <p:style>
          <a:lnRef idx="1">
            <a:schemeClr val="dk1"/>
          </a:lnRef>
          <a:fillRef idx="0">
            <a:schemeClr val="dk1"/>
          </a:fillRef>
          <a:effectRef idx="0">
            <a:schemeClr val="dk1"/>
          </a:effectRef>
          <a:fontRef idx="minor">
            <a:schemeClr val="tx1"/>
          </a:fontRef>
        </p:style>
      </p:cxnSp>
      <p:sp>
        <p:nvSpPr>
          <p:cNvPr id="77" name="순서도: 지연 76">
            <a:extLst>
              <a:ext uri="{FF2B5EF4-FFF2-40B4-BE49-F238E27FC236}">
                <a16:creationId xmlns:a16="http://schemas.microsoft.com/office/drawing/2014/main" id="{FE52C8F3-13BB-44FA-A562-0A34A8B5D112}"/>
              </a:ext>
            </a:extLst>
          </p:cNvPr>
          <p:cNvSpPr/>
          <p:nvPr/>
        </p:nvSpPr>
        <p:spPr>
          <a:xfrm>
            <a:off x="5877954" y="5819401"/>
            <a:ext cx="665846" cy="461658"/>
          </a:xfrm>
          <a:prstGeom prst="flowChartDelay">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8" name="직선 연결선 77">
            <a:extLst>
              <a:ext uri="{FF2B5EF4-FFF2-40B4-BE49-F238E27FC236}">
                <a16:creationId xmlns:a16="http://schemas.microsoft.com/office/drawing/2014/main" id="{893F99B7-F98F-4122-B149-73DD13DA1366}"/>
              </a:ext>
            </a:extLst>
          </p:cNvPr>
          <p:cNvCxnSpPr/>
          <p:nvPr/>
        </p:nvCxnSpPr>
        <p:spPr>
          <a:xfrm>
            <a:off x="6543800" y="6050230"/>
            <a:ext cx="461024" cy="0"/>
          </a:xfrm>
          <a:prstGeom prst="line">
            <a:avLst/>
          </a:prstGeom>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D8A1429D-E261-4F62-8712-701FB556E1F7}"/>
              </a:ext>
            </a:extLst>
          </p:cNvPr>
          <p:cNvSpPr txBox="1"/>
          <p:nvPr/>
        </p:nvSpPr>
        <p:spPr>
          <a:xfrm>
            <a:off x="6976150" y="5829096"/>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708500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3242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𝑧</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324255"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4081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408189" cy="276999"/>
              </a:xfrm>
              <a:prstGeom prst="rect">
                <a:avLst/>
              </a:prstGeom>
              <a:blipFill>
                <a:blip r:embed="rId9"/>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41351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413511" cy="276999"/>
              </a:xfrm>
              <a:prstGeom prst="rect">
                <a:avLst/>
              </a:prstGeom>
              <a:blipFill>
                <a:blip r:embed="rId11"/>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3838871"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oMath>
                  </m:oMathPara>
                </a14:m>
                <a:endParaRPr lang="en-US" altLang="ko-KR" sz="2000">
                  <a:solidFill>
                    <a:schemeClr val="tx1"/>
                  </a:solidFill>
                </a:endParaRPr>
              </a:p>
              <a:p>
                <a:endParaRPr lang="en-US" altLang="ko-KR" sz="2000">
                  <a:solidFill>
                    <a:schemeClr val="tx1"/>
                  </a:solidFill>
                </a:endParaRPr>
              </a:p>
              <a:p>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3838871"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260372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e>
                              </m:mr>
                            </m:m>
                          </m:e>
                        </m:eqArr>
                      </m:e>
                    </m:d>
                  </m:oMath>
                </a14:m>
                <a:r>
                  <a:rPr lang="en-US" altLang="ko-KR" sz="2000">
                    <a:solidFill>
                      <a:schemeClr val="tx1"/>
                    </a:solidFill>
                    <a:latin typeface="Consolas" panose="020B0609020204030204" pitchFamily="49" charset="0"/>
                  </a:rPr>
                  <a:t>+b=</a:t>
                </a:r>
                <a:r>
                  <a:rPr lang="en-US" altLang="ko-KR" sz="2000">
                    <a:solidFill>
                      <a:schemeClr val="tx1"/>
                    </a:solidFill>
                  </a:rPr>
                  <a:t> </a:t>
                </a:r>
                <a14:m>
                  <m:oMath xmlns:m="http://schemas.openxmlformats.org/officeDocument/2006/math">
                    <m:r>
                      <a:rPr lang="en-US" altLang="ko-KR" sz="2000" b="0" i="1" smtClean="0">
                        <a:solidFill>
                          <a:schemeClr val="tx1"/>
                        </a:solidFill>
                        <a:latin typeface="Cambria Math" panose="02040503050406030204" pitchFamily="18" charset="0"/>
                      </a:rPr>
                      <m:t>𝑧</m:t>
                    </m:r>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260372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0190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𝑤</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𝑧</m:t>
                      </m:r>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019014" cy="523220"/>
              </a:xfrm>
              <a:prstGeom prst="rect">
                <a:avLst/>
              </a:prstGeom>
              <a:blipFill>
                <a:blip r:embed="rId18"/>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059723" y="1001177"/>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2526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110684" y="101262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EBB675A-D78B-45C1-8E28-AA124387E9A6}"/>
              </a:ext>
            </a:extLst>
          </p:cNvPr>
          <p:cNvSpPr txBox="1"/>
          <p:nvPr/>
        </p:nvSpPr>
        <p:spPr>
          <a:xfrm>
            <a:off x="3675069" y="986066"/>
            <a:ext cx="2316852"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완전 연결 신경망</a:t>
            </a:r>
          </a:p>
        </p:txBody>
      </p:sp>
      <p:sp>
        <p:nvSpPr>
          <p:cNvPr id="2" name="TextBox 1">
            <a:extLst>
              <a:ext uri="{FF2B5EF4-FFF2-40B4-BE49-F238E27FC236}">
                <a16:creationId xmlns:a16="http://schemas.microsoft.com/office/drawing/2014/main" id="{0AC3E0D8-DD5B-4A0C-A234-B97E75E73B99}"/>
              </a:ext>
            </a:extLst>
          </p:cNvPr>
          <p:cNvSpPr txBox="1"/>
          <p:nvPr/>
        </p:nvSpPr>
        <p:spPr>
          <a:xfrm>
            <a:off x="5117123" y="4765431"/>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a:t>
            </a:r>
            <a:r>
              <a:rPr lang="en-US" altLang="ko-KR" sz="2400">
                <a:solidFill>
                  <a:srgbClr val="FF0000"/>
                </a:solidFill>
                <a:latin typeface="고도 M" panose="02000503000000020004" pitchFamily="2" charset="-127"/>
                <a:ea typeface="고도 M" panose="02000503000000020004" pitchFamily="2" charset="-127"/>
              </a:rPr>
              <a:t>3</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39AD8D0F-531C-48C8-8C11-A7135FEC1F0F}"/>
              </a:ext>
            </a:extLst>
          </p:cNvPr>
          <p:cNvSpPr txBox="1"/>
          <p:nvPr/>
        </p:nvSpPr>
        <p:spPr>
          <a:xfrm>
            <a:off x="6476918" y="4765430"/>
            <a:ext cx="817853" cy="461665"/>
          </a:xfrm>
          <a:prstGeom prst="rect">
            <a:avLst/>
          </a:prstGeom>
          <a:noFill/>
        </p:spPr>
        <p:txBody>
          <a:bodyPr wrap="none" rtlCol="0">
            <a:spAutoFit/>
          </a:bodyPr>
          <a:lstStyle/>
          <a:p>
            <a:pPr algn="r"/>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3</a:t>
            </a:r>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DA3EA27D-845E-48AB-A63F-EE317A844873}"/>
              </a:ext>
            </a:extLst>
          </p:cNvPr>
          <p:cNvSpPr txBox="1"/>
          <p:nvPr/>
        </p:nvSpPr>
        <p:spPr>
          <a:xfrm>
            <a:off x="9038492" y="4781116"/>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067498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06969" y="23960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992061" cy="710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89368"/>
            <a:ext cx="992061" cy="7522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30483" cy="6848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37232" y="245709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37232" y="2457096"/>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cxnSp>
        <p:nvCxnSpPr>
          <p:cNvPr id="38" name="직선 연결선 37">
            <a:extLst>
              <a:ext uri="{FF2B5EF4-FFF2-40B4-BE49-F238E27FC236}">
                <a16:creationId xmlns:a16="http://schemas.microsoft.com/office/drawing/2014/main" id="{ACF0F38C-6158-4694-A14C-58070B325B1A}"/>
              </a:ext>
            </a:extLst>
          </p:cNvPr>
          <p:cNvCxnSpPr/>
          <p:nvPr/>
        </p:nvCxnSpPr>
        <p:spPr>
          <a:xfrm>
            <a:off x="1185168" y="1102322"/>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DCD7CFD-A665-42B5-9C30-58554B8652A0}"/>
              </a:ext>
            </a:extLst>
          </p:cNvPr>
          <p:cNvCxnSpPr/>
          <p:nvPr/>
        </p:nvCxnSpPr>
        <p:spPr>
          <a:xfrm>
            <a:off x="4464699" y="110001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2780C44-E80E-4499-A912-176D2DEF5E0A}"/>
              </a:ext>
            </a:extLst>
          </p:cNvPr>
          <p:cNvSpPr txBox="1"/>
          <p:nvPr/>
        </p:nvSpPr>
        <p:spPr>
          <a:xfrm>
            <a:off x="4026311" y="4814277"/>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6" name="TextBox 45">
            <a:extLst>
              <a:ext uri="{FF2B5EF4-FFF2-40B4-BE49-F238E27FC236}">
                <a16:creationId xmlns:a16="http://schemas.microsoft.com/office/drawing/2014/main" id="{1C59131C-9D6B-4D07-8ECE-85D1D90E615B}"/>
              </a:ext>
            </a:extLst>
          </p:cNvPr>
          <p:cNvSpPr txBox="1"/>
          <p:nvPr/>
        </p:nvSpPr>
        <p:spPr>
          <a:xfrm>
            <a:off x="785497" y="4718476"/>
            <a:ext cx="806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Tree>
    <p:extLst>
      <p:ext uri="{BB962C8B-B14F-4D97-AF65-F5344CB8AC3E}">
        <p14:creationId xmlns:p14="http://schemas.microsoft.com/office/powerpoint/2010/main" val="231492184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46610" y="125885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flipV="1">
            <a:off x="4133269" y="1523668"/>
            <a:ext cx="1078038" cy="2851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3000711" y="6329717"/>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3000711" y="6329717"/>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
        <p:nvSpPr>
          <p:cNvPr id="73" name="TextBox 72">
            <a:extLst>
              <a:ext uri="{FF2B5EF4-FFF2-40B4-BE49-F238E27FC236}">
                <a16:creationId xmlns:a16="http://schemas.microsoft.com/office/drawing/2014/main" id="{3D4C54FF-7D9F-4242-A412-8A9ACFA26B74}"/>
              </a:ext>
            </a:extLst>
          </p:cNvPr>
          <p:cNvSpPr txBox="1"/>
          <p:nvPr/>
        </p:nvSpPr>
        <p:spPr>
          <a:xfrm>
            <a:off x="3375786" y="541836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F06CCEC9-F931-4419-9437-D23768FF5A2E}"/>
              </a:ext>
            </a:extLst>
          </p:cNvPr>
          <p:cNvSpPr txBox="1"/>
          <p:nvPr/>
        </p:nvSpPr>
        <p:spPr>
          <a:xfrm>
            <a:off x="3375786" y="585570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4" name="TextBox 103">
            <a:extLst>
              <a:ext uri="{FF2B5EF4-FFF2-40B4-BE49-F238E27FC236}">
                <a16:creationId xmlns:a16="http://schemas.microsoft.com/office/drawing/2014/main" id="{C8111B2D-1F38-4239-8560-12F307A2BDB9}"/>
              </a:ext>
            </a:extLst>
          </p:cNvPr>
          <p:cNvSpPr txBox="1"/>
          <p:nvPr/>
        </p:nvSpPr>
        <p:spPr>
          <a:xfrm>
            <a:off x="6593751" y="535191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5" name="TextBox 104">
            <a:extLst>
              <a:ext uri="{FF2B5EF4-FFF2-40B4-BE49-F238E27FC236}">
                <a16:creationId xmlns:a16="http://schemas.microsoft.com/office/drawing/2014/main" id="{ECE748CD-4448-40F9-B77A-AD28BC5C8838}"/>
              </a:ext>
            </a:extLst>
          </p:cNvPr>
          <p:cNvSpPr txBox="1"/>
          <p:nvPr/>
        </p:nvSpPr>
        <p:spPr>
          <a:xfrm>
            <a:off x="6593751" y="578925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Tree>
    <p:extLst>
      <p:ext uri="{BB962C8B-B14F-4D97-AF65-F5344CB8AC3E}">
        <p14:creationId xmlns:p14="http://schemas.microsoft.com/office/powerpoint/2010/main" val="3968085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cxnSpLocks/>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6" name="TextBox 5">
            <a:extLst>
              <a:ext uri="{FF2B5EF4-FFF2-40B4-BE49-F238E27FC236}">
                <a16:creationId xmlns:a16="http://schemas.microsoft.com/office/drawing/2014/main" id="{E115F901-636C-4677-BA07-7B372669B376}"/>
              </a:ext>
            </a:extLst>
          </p:cNvPr>
          <p:cNvSpPr txBox="1"/>
          <p:nvPr/>
        </p:nvSpPr>
        <p:spPr>
          <a:xfrm>
            <a:off x="1698171" y="1166949"/>
            <a:ext cx="97975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 3)</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577501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5" name="TextBox 44">
            <a:extLst>
              <a:ext uri="{FF2B5EF4-FFF2-40B4-BE49-F238E27FC236}">
                <a16:creationId xmlns:a16="http://schemas.microsoft.com/office/drawing/2014/main" id="{6A9242FF-CE24-4747-B594-F37A9DF57985}"/>
              </a:ext>
            </a:extLst>
          </p:cNvPr>
          <p:cNvSpPr txBox="1"/>
          <p:nvPr/>
        </p:nvSpPr>
        <p:spPr>
          <a:xfrm>
            <a:off x="2554264" y="1005152"/>
            <a:ext cx="4285147"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행렬곱은 교환 법칙이 존재하지 않는다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C1E0EA9E-D4F4-4ADC-A441-2EFCFD7F0B52}"/>
              </a:ext>
            </a:extLst>
          </p:cNvPr>
          <p:cNvSpPr/>
          <p:nvPr/>
        </p:nvSpPr>
        <p:spPr>
          <a:xfrm>
            <a:off x="278346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E607A4A-7D3B-4F8F-A6BF-F2AD3590727A}"/>
              </a:ext>
            </a:extLst>
          </p:cNvPr>
          <p:cNvSpPr/>
          <p:nvPr/>
        </p:nvSpPr>
        <p:spPr>
          <a:xfrm>
            <a:off x="278346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4D29CC5-7DDE-4CDD-8E43-833A7182A1EA}"/>
              </a:ext>
            </a:extLst>
          </p:cNvPr>
          <p:cNvSpPr/>
          <p:nvPr/>
        </p:nvSpPr>
        <p:spPr>
          <a:xfrm>
            <a:off x="318357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AB0030D-09C3-4C64-AE27-2F7480438521}"/>
              </a:ext>
            </a:extLst>
          </p:cNvPr>
          <p:cNvSpPr/>
          <p:nvPr/>
        </p:nvSpPr>
        <p:spPr>
          <a:xfrm>
            <a:off x="318357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8615FA-FCCB-4C46-93C0-FA35D2672F56}"/>
              </a:ext>
            </a:extLst>
          </p:cNvPr>
          <p:cNvSpPr/>
          <p:nvPr/>
        </p:nvSpPr>
        <p:spPr>
          <a:xfrm>
            <a:off x="375023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B73F7EB-2963-4023-93E9-B924CA208BD4}"/>
              </a:ext>
            </a:extLst>
          </p:cNvPr>
          <p:cNvSpPr/>
          <p:nvPr/>
        </p:nvSpPr>
        <p:spPr>
          <a:xfrm>
            <a:off x="375023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C6403D-E1AD-4F9B-A807-6F4A45E82BBA}"/>
              </a:ext>
            </a:extLst>
          </p:cNvPr>
          <p:cNvSpPr/>
          <p:nvPr/>
        </p:nvSpPr>
        <p:spPr>
          <a:xfrm>
            <a:off x="415034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640A6AC-666B-4648-9B44-3A51B37E1678}"/>
              </a:ext>
            </a:extLst>
          </p:cNvPr>
          <p:cNvSpPr/>
          <p:nvPr/>
        </p:nvSpPr>
        <p:spPr>
          <a:xfrm>
            <a:off x="415034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C1C5C65-9B26-4446-AD99-379410183651}"/>
              </a:ext>
            </a:extLst>
          </p:cNvPr>
          <p:cNvSpPr/>
          <p:nvPr/>
        </p:nvSpPr>
        <p:spPr>
          <a:xfrm>
            <a:off x="478619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DCD59DD-A2A2-4E76-96AC-FC360BBE070A}"/>
              </a:ext>
            </a:extLst>
          </p:cNvPr>
          <p:cNvSpPr/>
          <p:nvPr/>
        </p:nvSpPr>
        <p:spPr>
          <a:xfrm>
            <a:off x="478619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E44E789D-4F63-47F4-8C4F-A14C5930F4A4}"/>
              </a:ext>
            </a:extLst>
          </p:cNvPr>
          <p:cNvSpPr/>
          <p:nvPr/>
        </p:nvSpPr>
        <p:spPr>
          <a:xfrm>
            <a:off x="518630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AD4FC9B-C671-4598-99E7-6EA889F142D2}"/>
              </a:ext>
            </a:extLst>
          </p:cNvPr>
          <p:cNvSpPr/>
          <p:nvPr/>
        </p:nvSpPr>
        <p:spPr>
          <a:xfrm>
            <a:off x="518630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C7A4224A-358A-4413-9198-76ADA4003288}"/>
              </a:ext>
            </a:extLst>
          </p:cNvPr>
          <p:cNvSpPr txBox="1"/>
          <p:nvPr/>
        </p:nvSpPr>
        <p:spPr>
          <a:xfrm>
            <a:off x="3046233" y="2865169"/>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2F45B37D-D6E2-4F52-93E3-966CE97DA579}"/>
              </a:ext>
            </a:extLst>
          </p:cNvPr>
          <p:cNvSpPr txBox="1"/>
          <p:nvPr/>
        </p:nvSpPr>
        <p:spPr>
          <a:xfrm>
            <a:off x="3914603" y="2858266"/>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06AA2E0-091A-4993-9D94-A71E9C85325B}"/>
                  </a:ext>
                </a:extLst>
              </p:cNvPr>
              <p:cNvSpPr txBox="1"/>
              <p:nvPr/>
            </p:nvSpPr>
            <p:spPr>
              <a:xfrm>
                <a:off x="3432859" y="2782669"/>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79" name="TextBox 78">
                <a:extLst>
                  <a:ext uri="{FF2B5EF4-FFF2-40B4-BE49-F238E27FC236}">
                    <a16:creationId xmlns:a16="http://schemas.microsoft.com/office/drawing/2014/main" id="{C06AA2E0-091A-4993-9D94-A71E9C85325B}"/>
                  </a:ext>
                </a:extLst>
              </p:cNvPr>
              <p:cNvSpPr txBox="1">
                <a:spLocks noRot="1" noChangeAspect="1" noMove="1" noResize="1" noEditPoints="1" noAdjustHandles="1" noChangeArrowheads="1" noChangeShapeType="1" noTextEdit="1"/>
              </p:cNvSpPr>
              <p:nvPr/>
            </p:nvSpPr>
            <p:spPr>
              <a:xfrm>
                <a:off x="3432859" y="2782669"/>
                <a:ext cx="455574" cy="646331"/>
              </a:xfrm>
              <a:prstGeom prst="rect">
                <a:avLst/>
              </a:prstGeom>
              <a:blipFill>
                <a:blip r:embed="rId3"/>
                <a:stretch>
                  <a:fillRect/>
                </a:stretch>
              </a:blipFill>
            </p:spPr>
            <p:txBody>
              <a:bodyPr/>
              <a:lstStyle/>
              <a:p>
                <a:r>
                  <a:rPr lang="ko-KR" altLang="en-US">
                    <a:noFill/>
                  </a:rPr>
                  <a:t> </a:t>
                </a:r>
              </a:p>
            </p:txBody>
          </p:sp>
        </mc:Fallback>
      </mc:AlternateContent>
      <p:sp>
        <p:nvSpPr>
          <p:cNvPr id="80" name="직사각형 79">
            <a:extLst>
              <a:ext uri="{FF2B5EF4-FFF2-40B4-BE49-F238E27FC236}">
                <a16:creationId xmlns:a16="http://schemas.microsoft.com/office/drawing/2014/main" id="{5855F625-2102-4DB5-8FC8-61A1B843071D}"/>
              </a:ext>
            </a:extLst>
          </p:cNvPr>
          <p:cNvSpPr/>
          <p:nvPr/>
        </p:nvSpPr>
        <p:spPr>
          <a:xfrm>
            <a:off x="278346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2CBDBF1-59F0-4A21-91BF-61516EC2FA6B}"/>
              </a:ext>
            </a:extLst>
          </p:cNvPr>
          <p:cNvSpPr/>
          <p:nvPr/>
        </p:nvSpPr>
        <p:spPr>
          <a:xfrm>
            <a:off x="278346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F082D7-E161-4916-A5B4-54DC7BF898E0}"/>
              </a:ext>
            </a:extLst>
          </p:cNvPr>
          <p:cNvSpPr/>
          <p:nvPr/>
        </p:nvSpPr>
        <p:spPr>
          <a:xfrm>
            <a:off x="318357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D2CC1DF1-8337-4EF0-B16E-AEB956D0B9B9}"/>
              </a:ext>
            </a:extLst>
          </p:cNvPr>
          <p:cNvSpPr/>
          <p:nvPr/>
        </p:nvSpPr>
        <p:spPr>
          <a:xfrm>
            <a:off x="318357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73257B4-C5D5-47D4-985F-C3580069B4C2}"/>
              </a:ext>
            </a:extLst>
          </p:cNvPr>
          <p:cNvSpPr/>
          <p:nvPr/>
        </p:nvSpPr>
        <p:spPr>
          <a:xfrm>
            <a:off x="375023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A80BDDE-42DE-484A-9A12-E19950301C35}"/>
              </a:ext>
            </a:extLst>
          </p:cNvPr>
          <p:cNvSpPr/>
          <p:nvPr/>
        </p:nvSpPr>
        <p:spPr>
          <a:xfrm>
            <a:off x="375023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A571792-2D48-45B0-9A13-D86789E89BAC}"/>
              </a:ext>
            </a:extLst>
          </p:cNvPr>
          <p:cNvSpPr/>
          <p:nvPr/>
        </p:nvSpPr>
        <p:spPr>
          <a:xfrm>
            <a:off x="415034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9DE1EFC-51D9-400F-867E-903D118DC35A}"/>
              </a:ext>
            </a:extLst>
          </p:cNvPr>
          <p:cNvSpPr/>
          <p:nvPr/>
        </p:nvSpPr>
        <p:spPr>
          <a:xfrm>
            <a:off x="415034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B8CF43A-5815-427D-A996-3D8639B94047}"/>
              </a:ext>
            </a:extLst>
          </p:cNvPr>
          <p:cNvSpPr/>
          <p:nvPr/>
        </p:nvSpPr>
        <p:spPr>
          <a:xfrm>
            <a:off x="478619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32B1613-9230-4A3F-ACDA-D439856FCB9F}"/>
              </a:ext>
            </a:extLst>
          </p:cNvPr>
          <p:cNvSpPr/>
          <p:nvPr/>
        </p:nvSpPr>
        <p:spPr>
          <a:xfrm>
            <a:off x="478619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D8E078BD-50A3-4533-AAE1-EDC7DAB2236A}"/>
              </a:ext>
            </a:extLst>
          </p:cNvPr>
          <p:cNvSpPr/>
          <p:nvPr/>
        </p:nvSpPr>
        <p:spPr>
          <a:xfrm>
            <a:off x="518630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23CA822-7CEF-4E6A-9BE5-A11324300963}"/>
              </a:ext>
            </a:extLst>
          </p:cNvPr>
          <p:cNvSpPr/>
          <p:nvPr/>
        </p:nvSpPr>
        <p:spPr>
          <a:xfrm>
            <a:off x="518630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6C24F066-824E-47EC-9F05-F147E98A46D8}"/>
              </a:ext>
            </a:extLst>
          </p:cNvPr>
          <p:cNvSpPr txBox="1"/>
          <p:nvPr/>
        </p:nvSpPr>
        <p:spPr>
          <a:xfrm>
            <a:off x="3046233" y="4746723"/>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6" name="TextBox 95">
            <a:extLst>
              <a:ext uri="{FF2B5EF4-FFF2-40B4-BE49-F238E27FC236}">
                <a16:creationId xmlns:a16="http://schemas.microsoft.com/office/drawing/2014/main" id="{0201010D-0345-4472-908C-7DC4AB90C0C9}"/>
              </a:ext>
            </a:extLst>
          </p:cNvPr>
          <p:cNvSpPr txBox="1"/>
          <p:nvPr/>
        </p:nvSpPr>
        <p:spPr>
          <a:xfrm>
            <a:off x="3914603" y="4739820"/>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07E46E23-1788-4BCC-9206-0EB95AF5098A}"/>
                  </a:ext>
                </a:extLst>
              </p:cNvPr>
              <p:cNvSpPr txBox="1"/>
              <p:nvPr/>
            </p:nvSpPr>
            <p:spPr>
              <a:xfrm>
                <a:off x="3432859" y="4664223"/>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97" name="TextBox 96">
                <a:extLst>
                  <a:ext uri="{FF2B5EF4-FFF2-40B4-BE49-F238E27FC236}">
                    <a16:creationId xmlns:a16="http://schemas.microsoft.com/office/drawing/2014/main" id="{07E46E23-1788-4BCC-9206-0EB95AF5098A}"/>
                  </a:ext>
                </a:extLst>
              </p:cNvPr>
              <p:cNvSpPr txBox="1">
                <a:spLocks noRot="1" noChangeAspect="1" noMove="1" noResize="1" noEditPoints="1" noAdjustHandles="1" noChangeArrowheads="1" noChangeShapeType="1" noTextEdit="1"/>
              </p:cNvSpPr>
              <p:nvPr/>
            </p:nvSpPr>
            <p:spPr>
              <a:xfrm>
                <a:off x="3432859" y="4664223"/>
                <a:ext cx="455574" cy="646331"/>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7769" y="51162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7769" y="511624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435125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Sup>
                        <m:sSubSupPr>
                          <m:ctrlPr>
                            <a:rPr lang="en-US" altLang="ko-KR" sz="2400" b="1" i="1" smtClean="0">
                              <a:solidFill>
                                <a:schemeClr val="tx1"/>
                              </a:solidFill>
                              <a:latin typeface="Cambria Math" panose="02040503050406030204" pitchFamily="18" charset="0"/>
                            </a:rPr>
                          </m:ctrlPr>
                        </m:sSubSupPr>
                        <m:e>
                          <m:r>
                            <a:rPr lang="en-US" altLang="ko-KR" sz="2400" b="1" i="1" smtClean="0">
                              <a:solidFill>
                                <a:schemeClr val="tx1"/>
                              </a:solidFill>
                              <a:latin typeface="Cambria Math" panose="02040503050406030204" pitchFamily="18" charset="0"/>
                            </a:rPr>
                            <m:t>𝑨</m:t>
                          </m:r>
                        </m:e>
                        <m:sub>
                          <m:r>
                            <a:rPr lang="en-US" altLang="ko-KR" sz="2400" b="1" i="1" smtClean="0">
                              <a:solidFill>
                                <a:schemeClr val="tx1"/>
                              </a:solidFill>
                              <a:latin typeface="Cambria Math" panose="02040503050406030204" pitchFamily="18" charset="0"/>
                            </a:rPr>
                            <m:t>𝟏</m:t>
                          </m:r>
                        </m:sub>
                        <m:sup>
                          <m:r>
                            <a:rPr lang="en-US" altLang="ko-KR" sz="2400" b="1" i="1" smtClean="0">
                              <a:solidFill>
                                <a:schemeClr val="tx1"/>
                              </a:solidFill>
                              <a:latin typeface="Cambria Math" panose="02040503050406030204" pitchFamily="18" charset="0"/>
                            </a:rPr>
                            <m:t>𝑻</m:t>
                          </m:r>
                        </m:sup>
                      </m:sSubSup>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𝑨</m:t>
                          </m:r>
                        </m:e>
                        <m:sub>
                          <m:r>
                            <a:rPr lang="en-US" altLang="ko-KR" sz="2400" b="1" i="1" smtClean="0">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smtClean="0">
                          <a:solidFill>
                            <a:schemeClr val="tx1"/>
                          </a:solidFill>
                          <a:latin typeface="Cambria Math" panose="02040503050406030204" pitchFamily="18" charset="0"/>
                        </a:rPr>
                        <m:t>)</m:t>
                      </m:r>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4351256"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5178A84-5AD5-400F-80B2-85DF4DB18F49}"/>
              </a:ext>
            </a:extLst>
          </p:cNvPr>
          <p:cNvSpPr txBox="1"/>
          <p:nvPr/>
        </p:nvSpPr>
        <p:spPr>
          <a:xfrm>
            <a:off x="4656780" y="2654714"/>
            <a:ext cx="1855160"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a:t>
            </a:r>
            <a:r>
              <a:rPr lang="en-US" altLang="ko-KR" sz="2000">
                <a:solidFill>
                  <a:srgbClr val="FF0000"/>
                </a:solidFill>
                <a:latin typeface="Cambria Math" panose="02040503050406030204" pitchFamily="18" charset="0"/>
              </a:rPr>
              <a:t>364</a:t>
            </a:r>
            <a:r>
              <a:rPr lang="en-US" altLang="ko-KR" sz="2000">
                <a:solidFill>
                  <a:schemeClr val="tx1"/>
                </a:solidFill>
                <a:latin typeface="Cambria Math" panose="02040503050406030204" pitchFamily="18" charset="0"/>
              </a:rPr>
              <a:t>,1)=&gt;(2,1)</a:t>
            </a:r>
            <a:endParaRPr lang="ko-KR" altLang="en-US" sz="2000">
              <a:solidFill>
                <a:schemeClr val="tx1"/>
              </a:solidFill>
              <a:latin typeface="Cambria Math" panose="02040503050406030204" pitchFamily="18" charset="0"/>
            </a:endParaRPr>
          </a:p>
        </p:txBody>
      </p:sp>
      <p:sp>
        <p:nvSpPr>
          <p:cNvPr id="88" name="TextBox 87">
            <a:extLst>
              <a:ext uri="{FF2B5EF4-FFF2-40B4-BE49-F238E27FC236}">
                <a16:creationId xmlns:a16="http://schemas.microsoft.com/office/drawing/2014/main" id="{3D1913A7-B9D6-4718-BCD5-5A5E1BB90FE1}"/>
              </a:ext>
            </a:extLst>
          </p:cNvPr>
          <p:cNvSpPr txBox="1"/>
          <p:nvPr/>
        </p:nvSpPr>
        <p:spPr>
          <a:xfrm>
            <a:off x="3810307" y="2655627"/>
            <a:ext cx="95403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(2,</a:t>
            </a:r>
            <a:r>
              <a:rPr lang="en-US" altLang="ko-KR" sz="2000">
                <a:solidFill>
                  <a:srgbClr val="FF0000"/>
                </a:solidFill>
                <a:latin typeface="Cambria Math" panose="02040503050406030204" pitchFamily="18" charset="0"/>
              </a:rPr>
              <a:t>364</a:t>
            </a:r>
            <a:r>
              <a:rPr lang="en-US" altLang="ko-KR" sz="2000">
                <a:solidFill>
                  <a:schemeClr val="tx1"/>
                </a:solidFill>
                <a:latin typeface="Cambria Math" panose="02040503050406030204" pitchFamily="18" charset="0"/>
              </a:rPr>
              <a:t>)</a:t>
            </a:r>
            <a:endParaRPr lang="ko-KR" altLang="en-US" sz="2000">
              <a:solidFill>
                <a:schemeClr val="tx1"/>
              </a:solidFill>
              <a:latin typeface="Cambria Math" panose="02040503050406030204" pitchFamily="18" charset="0"/>
            </a:endParaRPr>
          </a:p>
        </p:txBody>
      </p:sp>
      <p:sp>
        <p:nvSpPr>
          <p:cNvPr id="2" name="TextBox 1">
            <a:extLst>
              <a:ext uri="{FF2B5EF4-FFF2-40B4-BE49-F238E27FC236}">
                <a16:creationId xmlns:a16="http://schemas.microsoft.com/office/drawing/2014/main" id="{EC3137AA-DAF4-4CB2-9ED2-26AF2FF003E0}"/>
              </a:ext>
            </a:extLst>
          </p:cNvPr>
          <p:cNvSpPr txBox="1"/>
          <p:nvPr/>
        </p:nvSpPr>
        <p:spPr>
          <a:xfrm>
            <a:off x="-397553" y="4032514"/>
            <a:ext cx="145424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(364, 30)</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62" name="TextBox 61">
            <a:extLst>
              <a:ext uri="{FF2B5EF4-FFF2-40B4-BE49-F238E27FC236}">
                <a16:creationId xmlns:a16="http://schemas.microsoft.com/office/drawing/2014/main" id="{73AFF736-238F-48CA-8FB9-09E6DC789DE8}"/>
              </a:ext>
            </a:extLst>
          </p:cNvPr>
          <p:cNvSpPr txBox="1"/>
          <p:nvPr/>
        </p:nvSpPr>
        <p:spPr>
          <a:xfrm>
            <a:off x="605831" y="3183790"/>
            <a:ext cx="1172116"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(30, 2)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63" name="TextBox 62">
            <a:extLst>
              <a:ext uri="{FF2B5EF4-FFF2-40B4-BE49-F238E27FC236}">
                <a16:creationId xmlns:a16="http://schemas.microsoft.com/office/drawing/2014/main" id="{BFE77A61-2358-4266-8BC0-ACF4DCD786AA}"/>
              </a:ext>
            </a:extLst>
          </p:cNvPr>
          <p:cNvSpPr txBox="1"/>
          <p:nvPr/>
        </p:nvSpPr>
        <p:spPr>
          <a:xfrm>
            <a:off x="487133" y="5516194"/>
            <a:ext cx="74892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64" name="TextBox 63">
            <a:extLst>
              <a:ext uri="{FF2B5EF4-FFF2-40B4-BE49-F238E27FC236}">
                <a16:creationId xmlns:a16="http://schemas.microsoft.com/office/drawing/2014/main" id="{96E641CB-08E0-44E4-AB56-A7EC6732CBAF}"/>
              </a:ext>
            </a:extLst>
          </p:cNvPr>
          <p:cNvSpPr txBox="1"/>
          <p:nvPr/>
        </p:nvSpPr>
        <p:spPr>
          <a:xfrm>
            <a:off x="2078370" y="4901640"/>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E8535E60-AC38-4218-9FF4-9D8B8B862152}"/>
              </a:ext>
            </a:extLst>
          </p:cNvPr>
          <p:cNvSpPr txBox="1"/>
          <p:nvPr/>
        </p:nvSpPr>
        <p:spPr>
          <a:xfrm>
            <a:off x="3697780" y="4816592"/>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80" name="TextBox 79">
            <a:extLst>
              <a:ext uri="{FF2B5EF4-FFF2-40B4-BE49-F238E27FC236}">
                <a16:creationId xmlns:a16="http://schemas.microsoft.com/office/drawing/2014/main" id="{B95AD821-EF41-4832-823B-217F8449D7A5}"/>
              </a:ext>
            </a:extLst>
          </p:cNvPr>
          <p:cNvSpPr txBox="1"/>
          <p:nvPr/>
        </p:nvSpPr>
        <p:spPr>
          <a:xfrm>
            <a:off x="3408017" y="3271915"/>
            <a:ext cx="103105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(2, 1)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81" name="TextBox 80">
            <a:extLst>
              <a:ext uri="{FF2B5EF4-FFF2-40B4-BE49-F238E27FC236}">
                <a16:creationId xmlns:a16="http://schemas.microsoft.com/office/drawing/2014/main" id="{7885E8C5-D1F8-4942-AE59-F6EA7B94CEF1}"/>
              </a:ext>
            </a:extLst>
          </p:cNvPr>
          <p:cNvSpPr txBox="1"/>
          <p:nvPr/>
        </p:nvSpPr>
        <p:spPr>
          <a:xfrm>
            <a:off x="4268527" y="5422678"/>
            <a:ext cx="420308" cy="400110"/>
          </a:xfrm>
          <a:prstGeom prst="rect">
            <a:avLst/>
          </a:prstGeom>
          <a:noFill/>
        </p:spPr>
        <p:txBody>
          <a:bodyPr wrap="none" rtlCol="0">
            <a:spAutoFit/>
          </a:bodyPr>
          <a:lstStyle/>
          <a:p>
            <a:pPr algn="l"/>
            <a:r>
              <a:rPr lang="ko-KR" altLang="en-US" sz="2000">
                <a:solidFill>
                  <a:schemeClr val="tx1"/>
                </a:solidFill>
                <a:latin typeface="Consolas" panose="020B0609020204030204" pitchFamily="49" charset="0"/>
                <a:ea typeface="고도 M" panose="02000503000000020004" pitchFamily="2" charset="-127"/>
              </a:rPr>
              <a:t>값</a:t>
            </a:r>
          </a:p>
        </p:txBody>
      </p:sp>
      <p:sp>
        <p:nvSpPr>
          <p:cNvPr id="83" name="TextBox 82">
            <a:extLst>
              <a:ext uri="{FF2B5EF4-FFF2-40B4-BE49-F238E27FC236}">
                <a16:creationId xmlns:a16="http://schemas.microsoft.com/office/drawing/2014/main" id="{862F7681-38F7-41F8-BD81-7158AEDFF278}"/>
              </a:ext>
            </a:extLst>
          </p:cNvPr>
          <p:cNvSpPr txBox="1"/>
          <p:nvPr/>
        </p:nvSpPr>
        <p:spPr>
          <a:xfrm>
            <a:off x="5541369" y="4782169"/>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84" name="TextBox 83">
            <a:extLst>
              <a:ext uri="{FF2B5EF4-FFF2-40B4-BE49-F238E27FC236}">
                <a16:creationId xmlns:a16="http://schemas.microsoft.com/office/drawing/2014/main" id="{E4D0C9F7-AE94-4030-9966-2FE15DE939CB}"/>
              </a:ext>
            </a:extLst>
          </p:cNvPr>
          <p:cNvSpPr txBox="1"/>
          <p:nvPr/>
        </p:nvSpPr>
        <p:spPr>
          <a:xfrm>
            <a:off x="7069512" y="4874291"/>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89" name="TextBox 88">
            <a:extLst>
              <a:ext uri="{FF2B5EF4-FFF2-40B4-BE49-F238E27FC236}">
                <a16:creationId xmlns:a16="http://schemas.microsoft.com/office/drawing/2014/main" id="{1EFF874D-EA8B-4AD7-9F9A-035CD650CC0C}"/>
              </a:ext>
            </a:extLst>
          </p:cNvPr>
          <p:cNvSpPr txBox="1"/>
          <p:nvPr/>
        </p:nvSpPr>
        <p:spPr>
          <a:xfrm>
            <a:off x="6103016" y="5695199"/>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a:t>
            </a:r>
            <a:endParaRPr lang="ko-KR" altLang="en-US" sz="20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151303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590855"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590855"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682316-89C5-4B79-A3EF-15B3F7DE10BE}"/>
              </a:ext>
            </a:extLst>
          </p:cNvPr>
          <p:cNvSpPr txBox="1"/>
          <p:nvPr/>
        </p:nvSpPr>
        <p:spPr>
          <a:xfrm>
            <a:off x="4735951" y="5942125"/>
            <a:ext cx="12041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(m,</a:t>
            </a:r>
            <a:r>
              <a:rPr lang="ko-KR" altLang="en-US" sz="1800">
                <a:solidFill>
                  <a:schemeClr val="tx1"/>
                </a:solidFill>
                <a:latin typeface="고도 M" panose="02000503000000020004" pitchFamily="2" charset="-127"/>
                <a:ea typeface="고도 M" panose="02000503000000020004" pitchFamily="2" charset="-127"/>
              </a:rPr>
              <a:t>뉴런수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B3DAAEAB-C408-4F65-B723-F16602A3E948}"/>
              </a:ext>
            </a:extLst>
          </p:cNvPr>
          <p:cNvSpPr txBox="1"/>
          <p:nvPr/>
        </p:nvSpPr>
        <p:spPr>
          <a:xfrm>
            <a:off x="6258864" y="4901679"/>
            <a:ext cx="1771639"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a:t>
            </a:r>
            <a:r>
              <a:rPr lang="ko-KR" altLang="en-US" sz="2800" err="1">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5" name="TextBox 14">
            <a:extLst>
              <a:ext uri="{FF2B5EF4-FFF2-40B4-BE49-F238E27FC236}">
                <a16:creationId xmlns:a16="http://schemas.microsoft.com/office/drawing/2014/main" id="{055C535C-BD66-458C-A164-0A55245342D9}"/>
              </a:ext>
            </a:extLst>
          </p:cNvPr>
          <p:cNvSpPr txBox="1"/>
          <p:nvPr/>
        </p:nvSpPr>
        <p:spPr>
          <a:xfrm>
            <a:off x="8013700" y="4901679"/>
            <a:ext cx="977178" cy="523220"/>
          </a:xfrm>
          <a:prstGeom prst="rect">
            <a:avLst/>
          </a:prstGeom>
          <a:noFill/>
        </p:spPr>
        <p:txBody>
          <a:bodyPr wrap="squar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(m,1)</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4287084A-0B6B-493C-962C-129F1C4F7131}"/>
              </a:ext>
            </a:extLst>
          </p:cNvPr>
          <p:cNvSpPr txBox="1"/>
          <p:nvPr/>
        </p:nvSpPr>
        <p:spPr>
          <a:xfrm>
            <a:off x="6399014" y="5634997"/>
            <a:ext cx="2541080"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a:t>
            </a:r>
            <a:r>
              <a:rPr lang="ko-KR" altLang="en-US" sz="2800" err="1">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,m)(m,1)</a:t>
            </a:r>
            <a:endParaRPr lang="ko-KR" altLang="en-US" sz="2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275A0CA-93D6-4C74-A54D-2104BF97FB1A}"/>
                  </a:ext>
                </a:extLst>
              </p:cNvPr>
              <p:cNvSpPr/>
              <p:nvPr/>
            </p:nvSpPr>
            <p:spPr>
              <a:xfrm>
                <a:off x="7144683" y="3246326"/>
                <a:ext cx="2088905" cy="584775"/>
              </a:xfrm>
              <a:prstGeom prst="rect">
                <a:avLst/>
              </a:prstGeom>
            </p:spPr>
            <p:txBody>
              <a:bodyPr wrap="none">
                <a:spAutoFit/>
              </a:bodyPr>
              <a:lstStyle/>
              <a:p>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𝑨</m:t>
                        </m:r>
                      </m:e>
                      <m:sub>
                        <m:r>
                          <a:rPr lang="en-US" altLang="ko-KR" sz="3200" b="1" i="1">
                            <a:solidFill>
                              <a:schemeClr val="tx1"/>
                            </a:solidFill>
                            <a:latin typeface="Cambria Math" panose="02040503050406030204" pitchFamily="18" charset="0"/>
                          </a:rPr>
                          <m:t>𝟏</m:t>
                        </m:r>
                      </m:sub>
                    </m:sSub>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𝑾</m:t>
                        </m:r>
                      </m:e>
                      <m:sub>
                        <m:r>
                          <a:rPr lang="en-US" altLang="ko-KR" sz="3200" b="1" i="1">
                            <a:solidFill>
                              <a:schemeClr val="tx1"/>
                            </a:solidFill>
                            <a:latin typeface="Cambria Math" panose="02040503050406030204" pitchFamily="18" charset="0"/>
                          </a:rPr>
                          <m:t>𝟐</m:t>
                        </m:r>
                      </m:sub>
                    </m:sSub>
                  </m:oMath>
                </a14:m>
                <a:r>
                  <a:rPr lang="en-US" altLang="ko-KR" sz="3200" b="1">
                    <a:solidFill>
                      <a:schemeClr val="tx1"/>
                    </a:solidFill>
                    <a:latin typeface="Cambria Math" panose="02040503050406030204" pitchFamily="18" charset="0"/>
                  </a:rPr>
                  <a:t>+</a:t>
                </a:r>
                <a:r>
                  <a:rPr lang="en-US" altLang="ko-KR" sz="3200" b="1">
                    <a:solidFill>
                      <a:schemeClr val="tx1"/>
                    </a:solidFill>
                  </a:rPr>
                  <a:t> </a:t>
                </a:r>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𝒃</m:t>
                        </m:r>
                      </m:e>
                      <m:sub>
                        <m:r>
                          <a:rPr lang="en-US" altLang="ko-KR" sz="3200" b="1" i="1">
                            <a:solidFill>
                              <a:schemeClr val="tx1"/>
                            </a:solidFill>
                            <a:latin typeface="Cambria Math" panose="02040503050406030204" pitchFamily="18" charset="0"/>
                          </a:rPr>
                          <m:t>𝟐</m:t>
                        </m:r>
                      </m:sub>
                    </m:sSub>
                  </m:oMath>
                </a14:m>
                <a:endParaRPr lang="ko-KR" altLang="en-US" sz="3200"/>
              </a:p>
            </p:txBody>
          </p:sp>
        </mc:Choice>
        <mc:Fallback xmlns="">
          <p:sp>
            <p:nvSpPr>
              <p:cNvPr id="3" name="직사각형 2">
                <a:extLst>
                  <a:ext uri="{FF2B5EF4-FFF2-40B4-BE49-F238E27FC236}">
                    <a16:creationId xmlns:a16="http://schemas.microsoft.com/office/drawing/2014/main" id="{1275A0CA-93D6-4C74-A54D-2104BF97FB1A}"/>
                  </a:ext>
                </a:extLst>
              </p:cNvPr>
              <p:cNvSpPr>
                <a:spLocks noRot="1" noChangeAspect="1" noMove="1" noResize="1" noEditPoints="1" noAdjustHandles="1" noChangeArrowheads="1" noChangeShapeType="1" noTextEdit="1"/>
              </p:cNvSpPr>
              <p:nvPr/>
            </p:nvSpPr>
            <p:spPr>
              <a:xfrm>
                <a:off x="7144683" y="3246326"/>
                <a:ext cx="2088905" cy="584775"/>
              </a:xfrm>
              <a:prstGeom prst="rect">
                <a:avLst/>
              </a:prstGeom>
              <a:blipFill>
                <a:blip r:embed="rId6"/>
                <a:stretch>
                  <a:fillRect t="-15789" b="-32632"/>
                </a:stretch>
              </a:blipFill>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id="{FDA0283B-DCC5-4C8B-ACCC-57D578C8B5D1}"/>
              </a:ext>
            </a:extLst>
          </p:cNvPr>
          <p:cNvSpPr txBox="1"/>
          <p:nvPr/>
        </p:nvSpPr>
        <p:spPr>
          <a:xfrm>
            <a:off x="6449798" y="6153234"/>
            <a:ext cx="2656496"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(2,m)(m,1)=(2,1)</a:t>
            </a:r>
            <a:endParaRPr lang="ko-KR" altLang="en-US" sz="2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1047962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444573"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12</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444573"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83650"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989506"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err="1">
                <a:solidFill>
                  <a:srgbClr val="3399FF"/>
                </a:solidFill>
                <a:latin typeface="고도 M" panose="02000503000000020004" pitchFamily="2" charset="-127"/>
                <a:ea typeface="고도 M" panose="02000503000000020004" pitchFamily="2" charset="-127"/>
              </a:rPr>
              <a:t>그레디언트의</a:t>
            </a:r>
            <a:r>
              <a:rPr lang="ko-KR" altLang="en-US">
                <a:solidFill>
                  <a:srgbClr val="3399FF"/>
                </a:solidFill>
                <a:latin typeface="고도 M" panose="02000503000000020004" pitchFamily="2" charset="-127"/>
                <a:ea typeface="고도 M" panose="02000503000000020004" pitchFamily="2" charset="-127"/>
              </a:rPr>
              <a:t>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815649"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708443"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2299"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𝑌</m:t>
                      </m:r>
                      <m:r>
                        <a:rPr lang="en-US" altLang="ko-KR" sz="2000" i="1">
                          <a:solidFill>
                            <a:schemeClr val="tx1"/>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229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2454A73A-C2A0-48BA-91B4-D544C37D5FF0}"/>
              </a:ext>
            </a:extLst>
          </p:cNvPr>
          <p:cNvSpPr txBox="1"/>
          <p:nvPr/>
        </p:nvSpPr>
        <p:spPr>
          <a:xfrm>
            <a:off x="7250969" y="6024787"/>
            <a:ext cx="843501"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2" name="직사각형 1">
            <a:extLst>
              <a:ext uri="{FF2B5EF4-FFF2-40B4-BE49-F238E27FC236}">
                <a16:creationId xmlns:a16="http://schemas.microsoft.com/office/drawing/2014/main" id="{6453C174-6C1E-4E0E-97EC-B57731264849}"/>
              </a:ext>
            </a:extLst>
          </p:cNvPr>
          <p:cNvSpPr/>
          <p:nvPr/>
        </p:nvSpPr>
        <p:spPr>
          <a:xfrm>
            <a:off x="2076371" y="5349608"/>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6AAEA66-0BB3-4359-AE5E-862A29BBA2B7}"/>
              </a:ext>
            </a:extLst>
          </p:cNvPr>
          <p:cNvSpPr/>
          <p:nvPr/>
        </p:nvSpPr>
        <p:spPr>
          <a:xfrm>
            <a:off x="2076371" y="5576111"/>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EB8E06B-4E2C-4A98-8C3A-556D1DB47469}"/>
              </a:ext>
            </a:extLst>
          </p:cNvPr>
          <p:cNvSpPr/>
          <p:nvPr/>
        </p:nvSpPr>
        <p:spPr>
          <a:xfrm>
            <a:off x="2076371" y="5802614"/>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966322E-4DC7-437F-9414-86AD3257A086}"/>
              </a:ext>
            </a:extLst>
          </p:cNvPr>
          <p:cNvSpPr/>
          <p:nvPr/>
        </p:nvSpPr>
        <p:spPr>
          <a:xfrm>
            <a:off x="2076371" y="6029117"/>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BE25F0A-B4EE-4483-ADE8-22D03C3CA2DF}"/>
              </a:ext>
            </a:extLst>
          </p:cNvPr>
          <p:cNvSpPr/>
          <p:nvPr/>
        </p:nvSpPr>
        <p:spPr>
          <a:xfrm>
            <a:off x="2076371" y="6255620"/>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CF336A3-B58D-4DD1-96EE-704B4A32203F}"/>
              </a:ext>
            </a:extLst>
          </p:cNvPr>
          <p:cNvSpPr/>
          <p:nvPr/>
        </p:nvSpPr>
        <p:spPr>
          <a:xfrm>
            <a:off x="3079097" y="5345545"/>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04905759-94F6-4C59-8404-DFDB474E3AD5}"/>
              </a:ext>
            </a:extLst>
          </p:cNvPr>
          <p:cNvSpPr txBox="1"/>
          <p:nvPr/>
        </p:nvSpPr>
        <p:spPr>
          <a:xfrm>
            <a:off x="2480716" y="5632691"/>
            <a:ext cx="36260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직사각형 65">
            <a:extLst>
              <a:ext uri="{FF2B5EF4-FFF2-40B4-BE49-F238E27FC236}">
                <a16:creationId xmlns:a16="http://schemas.microsoft.com/office/drawing/2014/main" id="{44A717CB-6988-4CDE-B022-08515878D0B5}"/>
              </a:ext>
            </a:extLst>
          </p:cNvPr>
          <p:cNvSpPr/>
          <p:nvPr/>
        </p:nvSpPr>
        <p:spPr>
          <a:xfrm>
            <a:off x="3079097" y="5583863"/>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0DADCE36-03D0-4356-A67E-A09E619D8081}"/>
              </a:ext>
            </a:extLst>
          </p:cNvPr>
          <p:cNvSpPr/>
          <p:nvPr/>
        </p:nvSpPr>
        <p:spPr>
          <a:xfrm>
            <a:off x="3079097" y="5822181"/>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0F513819-D864-499F-A7B2-6E5472AA0FE1}"/>
              </a:ext>
            </a:extLst>
          </p:cNvPr>
          <p:cNvSpPr/>
          <p:nvPr/>
        </p:nvSpPr>
        <p:spPr>
          <a:xfrm>
            <a:off x="3079097" y="6060499"/>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4ABAA54-FEB8-4D48-982C-31B98DE28617}"/>
              </a:ext>
            </a:extLst>
          </p:cNvPr>
          <p:cNvSpPr/>
          <p:nvPr/>
        </p:nvSpPr>
        <p:spPr>
          <a:xfrm>
            <a:off x="3079097" y="6298817"/>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화살표: 아래쪽 3">
            <a:extLst>
              <a:ext uri="{FF2B5EF4-FFF2-40B4-BE49-F238E27FC236}">
                <a16:creationId xmlns:a16="http://schemas.microsoft.com/office/drawing/2014/main" id="{2F4F7900-883A-4FD3-8F6A-B6D33965BA53}"/>
              </a:ext>
            </a:extLst>
          </p:cNvPr>
          <p:cNvSpPr/>
          <p:nvPr/>
        </p:nvSpPr>
        <p:spPr>
          <a:xfrm>
            <a:off x="3481431" y="5428393"/>
            <a:ext cx="273913" cy="1002571"/>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447282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14:m>
                  <m:oMath xmlns:m="http://schemas.openxmlformats.org/officeDocument/2006/math">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𝑌</m:t>
                    </m:r>
                    <m:r>
                      <a:rPr lang="en-US" altLang="ko-KR" sz="2000" i="1">
                        <a:solidFill>
                          <a:schemeClr val="tx1"/>
                        </a:solidFill>
                        <a:latin typeface="Cambria Math" panose="02040503050406030204" pitchFamily="18" charset="0"/>
                      </a:rPr>
                      <m:t>)</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14:m>
                  <m:oMath xmlns:m="http://schemas.openxmlformats.org/officeDocument/2006/math">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𝑌</m:t>
                    </m:r>
                    <m:r>
                      <a:rPr lang="en-US" altLang="ko-KR" sz="2000" i="1">
                        <a:solidFill>
                          <a:schemeClr val="tx1"/>
                        </a:solidFill>
                        <a:latin typeface="Cambria Math" panose="02040503050406030204" pitchFamily="18" charset="0"/>
                      </a:rPr>
                      <m:t>)</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r="-285"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493911" cy="13606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𝐴</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493911"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220494" y="4172233"/>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69201" y="3399968"/>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C0B6DD40-5762-4896-9A04-8E76B24CFB7D}"/>
              </a:ext>
            </a:extLst>
          </p:cNvPr>
          <p:cNvSpPr txBox="1"/>
          <p:nvPr/>
        </p:nvSpPr>
        <p:spPr>
          <a:xfrm>
            <a:off x="4632560" y="4667428"/>
            <a:ext cx="15023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r>
              <a:rPr lang="en-US" altLang="ko-KR" sz="2400">
                <a:solidFill>
                  <a:srgbClr val="FF0000"/>
                </a:solidFill>
                <a:latin typeface="고도 M" panose="02000503000000020004" pitchFamily="2" charset="-127"/>
                <a:ea typeface="고도 M" panose="02000503000000020004" pitchFamily="2" charset="-127"/>
              </a:rPr>
              <a:t>m)(m</a:t>
            </a:r>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EA885166-1228-45D4-8472-B9D15B019D57}"/>
              </a:ext>
            </a:extLst>
          </p:cNvPr>
          <p:cNvSpPr/>
          <p:nvPr/>
        </p:nvSpPr>
        <p:spPr>
          <a:xfrm>
            <a:off x="2882537" y="4598303"/>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C930AE8B-CEE3-4405-8918-83E4BB0878A0}"/>
              </a:ext>
            </a:extLst>
          </p:cNvPr>
          <p:cNvSpPr/>
          <p:nvPr/>
        </p:nvSpPr>
        <p:spPr>
          <a:xfrm>
            <a:off x="2882537" y="493649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8CE566F-B233-4829-835D-BF92DA54C078}"/>
              </a:ext>
            </a:extLst>
          </p:cNvPr>
          <p:cNvSpPr/>
          <p:nvPr/>
        </p:nvSpPr>
        <p:spPr>
          <a:xfrm>
            <a:off x="2882537" y="5274685"/>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1F75C88-B89F-4BC6-8D1E-CF7242F8D968}"/>
              </a:ext>
            </a:extLst>
          </p:cNvPr>
          <p:cNvSpPr/>
          <p:nvPr/>
        </p:nvSpPr>
        <p:spPr>
          <a:xfrm>
            <a:off x="2882537" y="5612876"/>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2DE8513-3F08-400D-9E12-E0A921FD2461}"/>
              </a:ext>
            </a:extLst>
          </p:cNvPr>
          <p:cNvSpPr/>
          <p:nvPr/>
        </p:nvSpPr>
        <p:spPr>
          <a:xfrm>
            <a:off x="2882537" y="5951067"/>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C3BE1ABC-96AB-439C-BCEF-378941BE2C57}"/>
              </a:ext>
            </a:extLst>
          </p:cNvPr>
          <p:cNvSpPr/>
          <p:nvPr/>
        </p:nvSpPr>
        <p:spPr>
          <a:xfrm>
            <a:off x="611659" y="525143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944330A-1859-4FD6-9529-839126EE8BCC}"/>
              </a:ext>
            </a:extLst>
          </p:cNvPr>
          <p:cNvSpPr/>
          <p:nvPr/>
        </p:nvSpPr>
        <p:spPr>
          <a:xfrm>
            <a:off x="977419" y="525143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5F6C11A-0210-49F0-A7FB-E6E8CB586379}"/>
              </a:ext>
            </a:extLst>
          </p:cNvPr>
          <p:cNvSpPr/>
          <p:nvPr/>
        </p:nvSpPr>
        <p:spPr>
          <a:xfrm>
            <a:off x="1343179" y="525143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3F129241-5B20-42AC-9590-B9A8F6AEAA9F}"/>
              </a:ext>
            </a:extLst>
          </p:cNvPr>
          <p:cNvSpPr/>
          <p:nvPr/>
        </p:nvSpPr>
        <p:spPr>
          <a:xfrm>
            <a:off x="1708939" y="525143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AE61D1F3-FE30-47F9-8315-0C9E3144E161}"/>
              </a:ext>
            </a:extLst>
          </p:cNvPr>
          <p:cNvSpPr/>
          <p:nvPr/>
        </p:nvSpPr>
        <p:spPr>
          <a:xfrm>
            <a:off x="2074699" y="525143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F87E76A-9E5E-4DEE-8955-E134C13546A7}"/>
              </a:ext>
            </a:extLst>
          </p:cNvPr>
          <p:cNvSpPr/>
          <p:nvPr/>
        </p:nvSpPr>
        <p:spPr>
          <a:xfrm>
            <a:off x="2586446" y="5353065"/>
            <a:ext cx="89795" cy="897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3DC263E1-A49B-4CD7-B764-90853706D411}"/>
              </a:ext>
            </a:extLst>
          </p:cNvPr>
          <p:cNvSpPr txBox="1"/>
          <p:nvPr/>
        </p:nvSpPr>
        <p:spPr>
          <a:xfrm>
            <a:off x="4001549" y="5274685"/>
            <a:ext cx="4102405" cy="1200329"/>
          </a:xfrm>
          <a:prstGeom prst="rect">
            <a:avLst/>
          </a:prstGeom>
          <a:noFill/>
        </p:spPr>
        <p:txBody>
          <a:bodyPr wrap="none" rtlCol="0">
            <a:spAutoFit/>
          </a:bodyPr>
          <a:lstStyle/>
          <a:p>
            <a:pPr algn="l"/>
            <a:r>
              <a:rPr lang="ko-KR" altLang="en-US" sz="2400" err="1">
                <a:solidFill>
                  <a:schemeClr val="tx1"/>
                </a:solidFill>
                <a:latin typeface="고도 M" panose="02000503000000020004" pitchFamily="2" charset="-127"/>
                <a:ea typeface="고도 M" panose="02000503000000020004" pitchFamily="2" charset="-127"/>
              </a:rPr>
              <a:t>파이썬의</a:t>
            </a:r>
            <a:r>
              <a:rPr lang="ko-KR" altLang="en-US" sz="2400">
                <a:solidFill>
                  <a:schemeClr val="tx1"/>
                </a:solidFill>
                <a:latin typeface="고도 M" panose="02000503000000020004" pitchFamily="2" charset="-127"/>
                <a:ea typeface="고도 M" panose="02000503000000020004" pitchFamily="2" charset="-127"/>
              </a:rPr>
              <a:t> </a:t>
            </a:r>
            <a:r>
              <a:rPr lang="ko-KR" altLang="en-US" sz="2400" err="1">
                <a:solidFill>
                  <a:schemeClr val="tx1"/>
                </a:solidFill>
                <a:latin typeface="고도 M" panose="02000503000000020004" pitchFamily="2" charset="-127"/>
                <a:ea typeface="고도 M" panose="02000503000000020004" pitchFamily="2" charset="-127"/>
              </a:rPr>
              <a:t>브로드캐스트</a:t>
            </a:r>
            <a:r>
              <a:rPr lang="ko-KR" altLang="en-US" sz="2400">
                <a:solidFill>
                  <a:schemeClr val="tx1"/>
                </a:solidFill>
                <a:latin typeface="고도 M" panose="02000503000000020004" pitchFamily="2" charset="-127"/>
                <a:ea typeface="고도 M" panose="02000503000000020004" pitchFamily="2" charset="-127"/>
              </a:rPr>
              <a:t> 연산은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수학적으로 </a:t>
            </a:r>
            <a:r>
              <a:rPr lang="ko-KR" altLang="en-US" sz="2400" err="1">
                <a:solidFill>
                  <a:schemeClr val="tx1"/>
                </a:solidFill>
                <a:latin typeface="고도 M" panose="02000503000000020004" pitchFamily="2" charset="-127"/>
                <a:ea typeface="고도 M" panose="02000503000000020004" pitchFamily="2" charset="-127"/>
              </a:rPr>
              <a:t>리피트</a:t>
            </a:r>
            <a:r>
              <a:rPr lang="ko-KR" altLang="en-US" sz="2400">
                <a:solidFill>
                  <a:schemeClr val="tx1"/>
                </a:solidFill>
                <a:latin typeface="고도 M" panose="02000503000000020004" pitchFamily="2" charset="-127"/>
                <a:ea typeface="고도 M" panose="02000503000000020004" pitchFamily="2" charset="-127"/>
              </a:rPr>
              <a:t> 연산이고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err="1">
                <a:solidFill>
                  <a:schemeClr val="tx1"/>
                </a:solidFill>
                <a:latin typeface="고도 M" panose="02000503000000020004" pitchFamily="2" charset="-127"/>
                <a:ea typeface="고도 M" panose="02000503000000020004" pitchFamily="2" charset="-127"/>
              </a:rPr>
              <a:t>리피트</a:t>
            </a:r>
            <a:r>
              <a:rPr lang="ko-KR" altLang="en-US" sz="2400">
                <a:solidFill>
                  <a:schemeClr val="tx1"/>
                </a:solidFill>
                <a:latin typeface="고도 M" panose="02000503000000020004" pitchFamily="2" charset="-127"/>
                <a:ea typeface="고도 M" panose="02000503000000020004" pitchFamily="2" charset="-127"/>
              </a:rPr>
              <a:t> 연산의 미분은 합이다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14F0A5C0-65D2-41A8-8A79-121F472BC1EB}"/>
              </a:ext>
            </a:extLst>
          </p:cNvPr>
          <p:cNvSpPr txBox="1"/>
          <p:nvPr/>
        </p:nvSpPr>
        <p:spPr>
          <a:xfrm>
            <a:off x="8326995" y="5442860"/>
            <a:ext cx="3634328" cy="461665"/>
          </a:xfrm>
          <a:prstGeom prst="rect">
            <a:avLst/>
          </a:prstGeom>
          <a:noFill/>
        </p:spPr>
        <p:txBody>
          <a:bodyPr wrap="none" rtlCol="0">
            <a:spAutoFit/>
          </a:bodyPr>
          <a:lstStyle/>
          <a:p>
            <a:pPr algn="l"/>
            <a:r>
              <a:rPr lang="en-US" altLang="ko-KR" sz="2400" err="1">
                <a:solidFill>
                  <a:schemeClr val="tx1"/>
                </a:solidFill>
                <a:latin typeface="고도 M" panose="02000503000000020004" pitchFamily="2" charset="-127"/>
                <a:ea typeface="고도 M" panose="02000503000000020004" pitchFamily="2" charset="-127"/>
              </a:rPr>
              <a:t>db</a:t>
            </a:r>
            <a:r>
              <a:rPr lang="en-US" altLang="ko-KR" sz="2400">
                <a:solidFill>
                  <a:schemeClr val="tx1"/>
                </a:solidFill>
                <a:latin typeface="고도 M" panose="02000503000000020004" pitchFamily="2" charset="-127"/>
                <a:ea typeface="고도 M" panose="02000503000000020004" pitchFamily="2" charset="-127"/>
              </a:rPr>
              <a:t> = </a:t>
            </a:r>
            <a:r>
              <a:rPr lang="en-US" altLang="ko-KR" sz="2400" err="1">
                <a:solidFill>
                  <a:schemeClr val="tx1"/>
                </a:solidFill>
                <a:latin typeface="고도 M" panose="02000503000000020004" pitchFamily="2" charset="-127"/>
                <a:ea typeface="고도 M" panose="02000503000000020004" pitchFamily="2" charset="-127"/>
              </a:rPr>
              <a:t>np.sum</a:t>
            </a:r>
            <a:r>
              <a:rPr lang="en-US" altLang="ko-KR" sz="2400">
                <a:solidFill>
                  <a:schemeClr val="tx1"/>
                </a:solidFill>
                <a:latin typeface="고도 M" panose="02000503000000020004" pitchFamily="2" charset="-127"/>
                <a:ea typeface="고도 M" panose="02000503000000020004" pitchFamily="2" charset="-127"/>
              </a:rPr>
              <a:t>(Err, axis=0)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870160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98536"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98536" y="3492833"/>
                <a:ext cx="386575" cy="400110"/>
              </a:xfrm>
              <a:prstGeom prst="rect">
                <a:avLst/>
              </a:prstGeom>
              <a:blipFill>
                <a:blip r:embed="rId3"/>
                <a:stretch>
                  <a:fillRect r="-22222"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1244" y="512002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1244" y="5120024"/>
                <a:ext cx="386575" cy="400110"/>
              </a:xfrm>
              <a:prstGeom prst="rect">
                <a:avLst/>
              </a:prstGeom>
              <a:blipFill>
                <a:blip r:embed="rId4"/>
                <a:stretch>
                  <a:fillRect r="-3175" b="-1515"/>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p:cNvCxnSpPr>
          <p:nvPr/>
        </p:nvCxnSpPr>
        <p:spPr>
          <a:xfrm>
            <a:off x="4119874" y="4535423"/>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99511" y="4535861"/>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99511" y="4535861"/>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613384" y="2035221"/>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3399FF"/>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3399FF"/>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3399FF"/>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3399FF"/>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3399FF"/>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3399FF"/>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3399FF"/>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f>
                      <m:fPr>
                        <m:ctrlPr>
                          <a:rPr lang="en-US" altLang="ko-KR" sz="2800" b="1" i="1" smtClean="0">
                            <a:solidFill>
                              <a:schemeClr val="accent6">
                                <a:lumMod val="60000"/>
                                <a:lumOff val="40000"/>
                              </a:schemeClr>
                            </a:solidFill>
                            <a:latin typeface="Cambria Math" panose="02040503050406030204" pitchFamily="18" charset="0"/>
                            <a:ea typeface="Cambria Math" panose="02040503050406030204" pitchFamily="18" charset="0"/>
                          </a:rPr>
                        </m:ctrlPr>
                      </m:fPr>
                      <m:num>
                        <m:r>
                          <a:rPr lang="en-US" altLang="ko-KR" sz="2800" b="1" i="1">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altLang="ko-KR" sz="2800" b="1"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altLang="ko-KR" sz="2800" b="1" i="1">
                                <a:solidFill>
                                  <a:schemeClr val="accent6">
                                    <a:lumMod val="60000"/>
                                    <a:lumOff val="40000"/>
                                  </a:schemeClr>
                                </a:solidFill>
                                <a:latin typeface="Cambria Math" panose="02040503050406030204" pitchFamily="18" charset="0"/>
                                <a:ea typeface="Cambria Math" panose="02040503050406030204" pitchFamily="18" charset="0"/>
                              </a:rPr>
                              <m:t>𝑨</m:t>
                            </m:r>
                          </m:e>
                          <m:sub>
                            <m:r>
                              <a:rPr lang="en-US" altLang="ko-KR" sz="2800" b="1" i="1" smtClean="0">
                                <a:solidFill>
                                  <a:schemeClr val="accent6">
                                    <a:lumMod val="60000"/>
                                    <a:lumOff val="40000"/>
                                  </a:schemeClr>
                                </a:solidFill>
                                <a:latin typeface="Cambria Math" panose="02040503050406030204" pitchFamily="18" charset="0"/>
                                <a:ea typeface="Cambria Math" panose="02040503050406030204" pitchFamily="18" charset="0"/>
                              </a:rPr>
                              <m:t>𝟏</m:t>
                            </m:r>
                          </m:sub>
                        </m:sSub>
                      </m:num>
                      <m:den>
                        <m:r>
                          <a:rPr lang="en-US" altLang="ko-KR" sz="2800" b="1" i="1">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altLang="ko-KR" sz="2800" b="1" i="1">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altLang="ko-KR" sz="2800" b="1" i="1" smtClean="0">
                                <a:solidFill>
                                  <a:schemeClr val="accent6">
                                    <a:lumMod val="60000"/>
                                    <a:lumOff val="40000"/>
                                  </a:schemeClr>
                                </a:solidFill>
                                <a:latin typeface="Cambria Math" panose="02040503050406030204" pitchFamily="18" charset="0"/>
                                <a:ea typeface="Cambria Math" panose="02040503050406030204" pitchFamily="18" charset="0"/>
                              </a:rPr>
                              <m:t>𝒁</m:t>
                            </m:r>
                          </m:e>
                          <m:sub>
                            <m:r>
                              <a:rPr lang="en-US" altLang="ko-KR" sz="2800" b="1" i="1">
                                <a:solidFill>
                                  <a:schemeClr val="accent6">
                                    <a:lumMod val="60000"/>
                                    <a:lumOff val="40000"/>
                                  </a:schemeClr>
                                </a:solidFill>
                                <a:latin typeface="Cambria Math" panose="02040503050406030204" pitchFamily="18" charset="0"/>
                                <a:ea typeface="Cambria Math" panose="02040503050406030204" pitchFamily="18" charset="0"/>
                              </a:rPr>
                              <m:t>𝟏</m:t>
                            </m:r>
                          </m:sub>
                        </m:sSub>
                      </m:den>
                    </m:f>
                  </m:oMath>
                </a14:m>
                <a:r>
                  <a:rPr lang="en-US" altLang="ko-KR" sz="2800" b="1"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chemeClr val="tx1"/>
                            </a:solidFill>
                            <a:latin typeface="Cambria Math" panose="02040503050406030204" pitchFamily="18" charset="0"/>
                            <a:ea typeface="Cambria Math" panose="02040503050406030204" pitchFamily="18" charset="0"/>
                          </a:rPr>
                        </m:ctrlPr>
                      </m:fPr>
                      <m:num>
                        <m:r>
                          <a:rPr lang="en-US" altLang="ko-KR" sz="2800" b="1" i="1">
                            <a:solidFill>
                              <a:schemeClr val="tx1"/>
                            </a:solidFill>
                            <a:latin typeface="Cambria Math" panose="02040503050406030204" pitchFamily="18" charset="0"/>
                            <a:ea typeface="Cambria Math" panose="02040503050406030204" pitchFamily="18" charset="0"/>
                          </a:rPr>
                          <m:t>𝝏</m:t>
                        </m:r>
                        <m:sSub>
                          <m:sSubPr>
                            <m:ctrlPr>
                              <a:rPr lang="en-US" altLang="ko-KR" sz="2800" b="1" i="1">
                                <a:solidFill>
                                  <a:schemeClr val="tx1"/>
                                </a:solidFill>
                                <a:latin typeface="Cambria Math" panose="02040503050406030204" pitchFamily="18" charset="0"/>
                                <a:ea typeface="Cambria Math" panose="02040503050406030204" pitchFamily="18" charset="0"/>
                              </a:rPr>
                            </m:ctrlPr>
                          </m:sSubPr>
                          <m:e>
                            <m:r>
                              <a:rPr lang="en-US" altLang="ko-KR" sz="2800" b="1" i="1">
                                <a:solidFill>
                                  <a:schemeClr val="tx1"/>
                                </a:solidFill>
                                <a:latin typeface="Cambria Math" panose="02040503050406030204" pitchFamily="18" charset="0"/>
                                <a:ea typeface="Cambria Math" panose="02040503050406030204" pitchFamily="18" charset="0"/>
                              </a:rPr>
                              <m:t>𝒁</m:t>
                            </m:r>
                          </m:e>
                          <m:sub>
                            <m:r>
                              <a:rPr lang="en-US" altLang="ko-KR" sz="2800" b="1" i="1" smtClean="0">
                                <a:solidFill>
                                  <a:schemeClr val="tx1"/>
                                </a:solidFill>
                                <a:latin typeface="Cambria Math" panose="02040503050406030204" pitchFamily="18" charset="0"/>
                                <a:ea typeface="Cambria Math" panose="02040503050406030204" pitchFamily="18" charset="0"/>
                              </a:rPr>
                              <m:t>𝟏</m:t>
                            </m:r>
                          </m:sub>
                        </m:sSub>
                      </m:num>
                      <m:den>
                        <m:r>
                          <a:rPr lang="en-US" altLang="ko-KR" sz="2800" b="1" i="1">
                            <a:solidFill>
                              <a:schemeClr val="tx1"/>
                            </a:solidFill>
                            <a:latin typeface="Cambria Math" panose="02040503050406030204" pitchFamily="18" charset="0"/>
                            <a:ea typeface="Cambria Math" panose="02040503050406030204" pitchFamily="18" charset="0"/>
                          </a:rPr>
                          <m:t>𝝏</m:t>
                        </m:r>
                        <m:sSub>
                          <m:sSubPr>
                            <m:ctrlPr>
                              <a:rPr lang="en-US" altLang="ko-KR" sz="2800" b="1" i="1">
                                <a:solidFill>
                                  <a:schemeClr val="tx1"/>
                                </a:solidFill>
                                <a:latin typeface="Cambria Math" panose="02040503050406030204" pitchFamily="18" charset="0"/>
                                <a:ea typeface="Cambria Math" panose="02040503050406030204" pitchFamily="18" charset="0"/>
                              </a:rPr>
                            </m:ctrlPr>
                          </m:sSubPr>
                          <m:e>
                            <m:r>
                              <a:rPr lang="en-US" altLang="ko-KR" sz="2800" b="1" i="1">
                                <a:solidFill>
                                  <a:schemeClr val="tx1"/>
                                </a:solidFill>
                                <a:latin typeface="Cambria Math" panose="02040503050406030204" pitchFamily="18" charset="0"/>
                                <a:ea typeface="Cambria Math" panose="02040503050406030204" pitchFamily="18" charset="0"/>
                              </a:rPr>
                              <m:t>𝑾</m:t>
                            </m:r>
                          </m:e>
                          <m:sub>
                            <m:r>
                              <a:rPr lang="en-US" altLang="ko-KR" sz="2800" b="1" i="1">
                                <a:solidFill>
                                  <a:schemeClr val="tx1"/>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0000"/>
                        </a:solidFill>
                        <a:latin typeface="Cambria Math" panose="02040503050406030204" pitchFamily="18" charset="0"/>
                        <a:ea typeface="Cambria Math" panose="02040503050406030204" pitchFamily="18" charset="0"/>
                      </a:rPr>
                      <m:t>(</m:t>
                    </m:r>
                    <m:r>
                      <a:rPr lang="en-US" altLang="ko-KR" sz="2800" i="1" smtClean="0">
                        <a:solidFill>
                          <a:srgbClr val="FF0000"/>
                        </a:solidFill>
                        <a:latin typeface="Cambria Math" panose="02040503050406030204" pitchFamily="18" charset="0"/>
                      </a:rPr>
                      <m:t>(</m:t>
                    </m:r>
                    <m:sSub>
                      <m:sSubPr>
                        <m:ctrlPr>
                          <a:rPr lang="en-US" altLang="ko-KR" sz="2800" i="1">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𝐴</m:t>
                        </m:r>
                      </m:e>
                      <m:sub>
                        <m:r>
                          <a:rPr lang="en-US" altLang="ko-KR" sz="2800" i="1">
                            <a:solidFill>
                              <a:srgbClr val="FF0000"/>
                            </a:solidFill>
                            <a:latin typeface="Cambria Math" panose="02040503050406030204" pitchFamily="18" charset="0"/>
                          </a:rPr>
                          <m:t>2</m:t>
                        </m:r>
                      </m:sub>
                    </m:sSub>
                    <m:r>
                      <a:rPr lang="en-US" altLang="ko-KR" sz="2800" i="1">
                        <a:solidFill>
                          <a:srgbClr val="FF0000"/>
                        </a:solidFill>
                        <a:latin typeface="Cambria Math" panose="02040503050406030204" pitchFamily="18" charset="0"/>
                      </a:rPr>
                      <m:t>−</m:t>
                    </m:r>
                    <m:r>
                      <a:rPr lang="en-US" altLang="ko-KR" sz="2800" i="1">
                        <a:solidFill>
                          <a:srgbClr val="FF0000"/>
                        </a:solidFill>
                        <a:latin typeface="Cambria Math" panose="02040503050406030204" pitchFamily="18" charset="0"/>
                      </a:rPr>
                      <m:t>𝑌</m:t>
                    </m:r>
                    <m:r>
                      <a:rPr lang="en-US" altLang="ko-KR" sz="2800" i="1">
                        <a:solidFill>
                          <a:srgbClr val="FF0000"/>
                        </a:solidFill>
                        <a:latin typeface="Cambria Math" panose="02040503050406030204" pitchFamily="18" charset="0"/>
                      </a:rPr>
                      <m:t>)</m:t>
                    </m:r>
                    <m:sSubSup>
                      <m:sSubSupPr>
                        <m:ctrlPr>
                          <a:rPr lang="en-US" altLang="ko-KR" sz="2800" i="1" smtClean="0">
                            <a:solidFill>
                              <a:srgbClr val="3399FF"/>
                            </a:solidFill>
                            <a:latin typeface="Cambria Math" panose="02040503050406030204" pitchFamily="18" charset="0"/>
                            <a:ea typeface="Cambria Math" panose="02040503050406030204" pitchFamily="18" charset="0"/>
                          </a:rPr>
                        </m:ctrlPr>
                      </m:sSubSupPr>
                      <m:e>
                        <m:r>
                          <a:rPr lang="en-US" altLang="ko-KR" sz="2800" i="1" smtClean="0">
                            <a:solidFill>
                              <a:srgbClr val="3399FF"/>
                            </a:solidFill>
                            <a:latin typeface="Cambria Math" panose="02040503050406030204" pitchFamily="18" charset="0"/>
                            <a:ea typeface="Cambria Math" panose="02040503050406030204" pitchFamily="18" charset="0"/>
                          </a:rPr>
                          <m:t>𝑊</m:t>
                        </m:r>
                      </m:e>
                      <m:sub>
                        <m:r>
                          <a:rPr lang="en-US" altLang="ko-KR" sz="2800" i="1">
                            <a:solidFill>
                              <a:srgbClr val="3399FF"/>
                            </a:solidFill>
                            <a:latin typeface="Cambria Math" panose="02040503050406030204" pitchFamily="18" charset="0"/>
                            <a:ea typeface="Cambria Math" panose="02040503050406030204" pitchFamily="18" charset="0"/>
                          </a:rPr>
                          <m:t>2</m:t>
                        </m:r>
                      </m:sub>
                      <m:sup>
                        <m:r>
                          <a:rPr lang="en-US" altLang="ko-KR" sz="2800" i="1">
                            <a:solidFill>
                              <a:srgbClr val="3399FF"/>
                            </a:solidFill>
                            <a:latin typeface="Cambria Math" panose="02040503050406030204" pitchFamily="18" charset="0"/>
                            <a:ea typeface="Cambria Math" panose="02040503050406030204" pitchFamily="18" charset="0"/>
                          </a:rPr>
                          <m:t>𝑇</m:t>
                        </m:r>
                      </m:sup>
                    </m:sSubSup>
                    <m:r>
                      <a:rPr lang="en-US" altLang="ko-KR" sz="2800" i="1" smtClean="0">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𝐴</m:t>
                        </m:r>
                      </m:e>
                      <m:sub>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1</m:t>
                        </m:r>
                      </m:sub>
                    </m:sSub>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m:t>
                    </m:r>
                    <m:r>
                      <m:rPr>
                        <m:nor/>
                      </m:rP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1− </m:t>
                    </m:r>
                    <m:sSub>
                      <m:sSubPr>
                        <m:ctrlP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𝐴</m:t>
                        </m:r>
                      </m:e>
                      <m:sub>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1</m:t>
                        </m:r>
                      </m:sub>
                    </m:sSub>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613384" y="2035221"/>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115412" y="5190676"/>
                <a:ext cx="1665328"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i="1">
                              <a:solidFill>
                                <a:schemeClr val="tx1"/>
                              </a:solidFill>
                              <a:latin typeface="Cambria Math" panose="02040503050406030204" pitchFamily="18" charset="0"/>
                            </a:rPr>
                            <m:t>𝐴</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𝑌</m:t>
                      </m:r>
                      <m:r>
                        <a:rPr lang="en-US" altLang="ko-KR" sz="1800" i="1">
                          <a:solidFill>
                            <a:schemeClr val="tx1"/>
                          </a:solidFill>
                          <a:latin typeface="Cambria Math" panose="02040503050406030204" pitchFamily="18" charset="0"/>
                        </a:rPr>
                        <m:t>)</m:t>
                      </m:r>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115412" y="5190676"/>
                <a:ext cx="166532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92799" y="4935972"/>
            <a:ext cx="1469728" cy="322215"/>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25193" y="4104017"/>
            <a:ext cx="35652" cy="1699561"/>
          </a:xfrm>
          <a:prstGeom prst="curvedConnector3">
            <a:avLst>
              <a:gd name="adj1" fmla="val 74119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53196"/>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53196"/>
                <a:ext cx="1957844" cy="572016"/>
              </a:xfrm>
              <a:prstGeom prst="rect">
                <a:avLst/>
              </a:prstGeom>
              <a:blipFill>
                <a:blip r:embed="rId20"/>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704478" y="3373522"/>
            <a:ext cx="878625" cy="151735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D717370-3C47-44AD-B3B8-C16FE00FA9F7}"/>
                  </a:ext>
                </a:extLst>
              </p:cNvPr>
              <p:cNvSpPr txBox="1"/>
              <p:nvPr/>
            </p:nvSpPr>
            <p:spPr>
              <a:xfrm>
                <a:off x="5343019" y="1134641"/>
                <a:ext cx="3538148" cy="461665"/>
              </a:xfrm>
              <a:prstGeom prst="rect">
                <a:avLst/>
              </a:prstGeom>
              <a:noFill/>
            </p:spPr>
            <p:txBody>
              <a:bodyPr wrap="none" rtlCol="0">
                <a:spAutoFit/>
              </a:bodyPr>
              <a:lstStyle/>
              <a:p>
                <a:pPr algn="l"/>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고도 M" panose="02000503000000020004" pitchFamily="2" charset="-127"/>
                    <a:ea typeface="고도 M" panose="02000503000000020004" pitchFamily="2" charset="-127"/>
                  </a:rPr>
                  <a:t>:</a:t>
                </a:r>
                <a:r>
                  <a:rPr lang="ko-KR" altLang="en-US" sz="2400" err="1">
                    <a:solidFill>
                      <a:schemeClr val="tx1"/>
                    </a:solidFill>
                    <a:latin typeface="고도 M" panose="02000503000000020004" pitchFamily="2" charset="-127"/>
                    <a:ea typeface="고도 M" panose="02000503000000020004" pitchFamily="2" charset="-127"/>
                  </a:rPr>
                  <a:t>아다마르의</a:t>
                </a:r>
                <a:r>
                  <a:rPr lang="ko-KR" altLang="en-US" sz="2400">
                    <a:solidFill>
                      <a:schemeClr val="tx1"/>
                    </a:solidFill>
                    <a:latin typeface="고도 M" panose="02000503000000020004" pitchFamily="2" charset="-127"/>
                    <a:ea typeface="고도 M" panose="02000503000000020004" pitchFamily="2" charset="-127"/>
                  </a:rPr>
                  <a:t> 곱 </a:t>
                </a:r>
                <a:r>
                  <a:rPr lang="en-US" altLang="ko-KR" sz="2400">
                    <a:solidFill>
                      <a:schemeClr val="tx1"/>
                    </a:solidFill>
                    <a:latin typeface="고도 M" panose="02000503000000020004" pitchFamily="2" charset="-127"/>
                    <a:ea typeface="고도 M" panose="02000503000000020004" pitchFamily="2" charset="-127"/>
                  </a:rPr>
                  <a:t>(</a:t>
                </a:r>
                <a:r>
                  <a:rPr lang="ko-KR" altLang="en-US" sz="2400" err="1">
                    <a:solidFill>
                      <a:schemeClr val="tx1"/>
                    </a:solidFill>
                    <a:latin typeface="고도 M" panose="02000503000000020004" pitchFamily="2" charset="-127"/>
                    <a:ea typeface="고도 M" panose="02000503000000020004" pitchFamily="2" charset="-127"/>
                  </a:rPr>
                  <a:t>멤버곱</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9D717370-3C47-44AD-B3B8-C16FE00FA9F7}"/>
                  </a:ext>
                </a:extLst>
              </p:cNvPr>
              <p:cNvSpPr txBox="1">
                <a:spLocks noRot="1" noChangeAspect="1" noMove="1" noResize="1" noEditPoints="1" noAdjustHandles="1" noChangeArrowheads="1" noChangeShapeType="1" noTextEdit="1"/>
              </p:cNvSpPr>
              <p:nvPr/>
            </p:nvSpPr>
            <p:spPr>
              <a:xfrm>
                <a:off x="5343019" y="1134641"/>
                <a:ext cx="3538148" cy="461665"/>
              </a:xfrm>
              <a:prstGeom prst="rect">
                <a:avLst/>
              </a:prstGeom>
              <a:blipFill>
                <a:blip r:embed="rId24"/>
                <a:stretch>
                  <a:fillRect l="-688" t="-9211" b="-30263"/>
                </a:stretch>
              </a:blipFill>
            </p:spPr>
            <p:txBody>
              <a:bodyPr/>
              <a:lstStyle/>
              <a:p>
                <a:r>
                  <a:rPr lang="ko-KR" altLang="en-US">
                    <a:noFill/>
                  </a:rPr>
                  <a:t> </a:t>
                </a:r>
              </a:p>
            </p:txBody>
          </p:sp>
        </mc:Fallback>
      </mc:AlternateContent>
      <p:sp>
        <p:nvSpPr>
          <p:cNvPr id="88" name="TextBox 87">
            <a:extLst>
              <a:ext uri="{FF2B5EF4-FFF2-40B4-BE49-F238E27FC236}">
                <a16:creationId xmlns:a16="http://schemas.microsoft.com/office/drawing/2014/main" id="{E0ED08C9-F017-4553-A6F3-4C87F8D157AF}"/>
              </a:ext>
            </a:extLst>
          </p:cNvPr>
          <p:cNvSpPr txBox="1"/>
          <p:nvPr/>
        </p:nvSpPr>
        <p:spPr>
          <a:xfrm>
            <a:off x="6197290" y="2597538"/>
            <a:ext cx="188384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err="1">
                <a:solidFill>
                  <a:srgbClr val="000000"/>
                </a:solidFill>
                <a:latin typeface="고도 M" panose="02000503000000020004" pitchFamily="2" charset="-127"/>
                <a:ea typeface="고도 M" panose="02000503000000020004" pitchFamily="2" charset="-127"/>
              </a:rPr>
              <a:t>err_to_hidden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0" name="TextBox 69">
            <a:extLst>
              <a:ext uri="{FF2B5EF4-FFF2-40B4-BE49-F238E27FC236}">
                <a16:creationId xmlns:a16="http://schemas.microsoft.com/office/drawing/2014/main" id="{B2BDCD37-B927-4DE1-887B-1B9DE49AB79D}"/>
              </a:ext>
            </a:extLst>
          </p:cNvPr>
          <p:cNvSpPr txBox="1"/>
          <p:nvPr/>
        </p:nvSpPr>
        <p:spPr>
          <a:xfrm>
            <a:off x="2244165" y="4916178"/>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74" name="TextBox 73">
            <a:extLst>
              <a:ext uri="{FF2B5EF4-FFF2-40B4-BE49-F238E27FC236}">
                <a16:creationId xmlns:a16="http://schemas.microsoft.com/office/drawing/2014/main" id="{04092F08-6595-47D0-9A69-159E93DEB8A0}"/>
              </a:ext>
            </a:extLst>
          </p:cNvPr>
          <p:cNvSpPr txBox="1"/>
          <p:nvPr/>
        </p:nvSpPr>
        <p:spPr>
          <a:xfrm>
            <a:off x="-221117" y="3169497"/>
            <a:ext cx="1172116"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(30, 2)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76" name="TextBox 75">
            <a:extLst>
              <a:ext uri="{FF2B5EF4-FFF2-40B4-BE49-F238E27FC236}">
                <a16:creationId xmlns:a16="http://schemas.microsoft.com/office/drawing/2014/main" id="{995B4546-BDD5-432A-B45A-DD0D35E76A5B}"/>
              </a:ext>
            </a:extLst>
          </p:cNvPr>
          <p:cNvSpPr txBox="1"/>
          <p:nvPr/>
        </p:nvSpPr>
        <p:spPr>
          <a:xfrm>
            <a:off x="436493" y="5165005"/>
            <a:ext cx="74892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78" name="TextBox 77">
            <a:extLst>
              <a:ext uri="{FF2B5EF4-FFF2-40B4-BE49-F238E27FC236}">
                <a16:creationId xmlns:a16="http://schemas.microsoft.com/office/drawing/2014/main" id="{7CDD0ED8-921D-4B57-A5B6-5C2A5F3957D2}"/>
              </a:ext>
            </a:extLst>
          </p:cNvPr>
          <p:cNvSpPr txBox="1"/>
          <p:nvPr/>
        </p:nvSpPr>
        <p:spPr>
          <a:xfrm>
            <a:off x="-331491" y="4571513"/>
            <a:ext cx="145424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(364, 30)</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CE0310BC-E3B8-49F1-8A42-6B9476BA046B}"/>
              </a:ext>
            </a:extLst>
          </p:cNvPr>
          <p:cNvSpPr txBox="1"/>
          <p:nvPr/>
        </p:nvSpPr>
        <p:spPr>
          <a:xfrm>
            <a:off x="3796467" y="4849656"/>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80" name="TextBox 79">
            <a:extLst>
              <a:ext uri="{FF2B5EF4-FFF2-40B4-BE49-F238E27FC236}">
                <a16:creationId xmlns:a16="http://schemas.microsoft.com/office/drawing/2014/main" id="{9F626E7A-1A61-4408-B2E7-BFCD05243B91}"/>
              </a:ext>
            </a:extLst>
          </p:cNvPr>
          <p:cNvSpPr txBox="1"/>
          <p:nvPr/>
        </p:nvSpPr>
        <p:spPr>
          <a:xfrm>
            <a:off x="4079944" y="3136316"/>
            <a:ext cx="103105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(2, 1)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92" name="TextBox 91">
            <a:extLst>
              <a:ext uri="{FF2B5EF4-FFF2-40B4-BE49-F238E27FC236}">
                <a16:creationId xmlns:a16="http://schemas.microsoft.com/office/drawing/2014/main" id="{72BDA8DE-5098-429B-BD93-669915EB8A88}"/>
              </a:ext>
            </a:extLst>
          </p:cNvPr>
          <p:cNvSpPr txBox="1"/>
          <p:nvPr/>
        </p:nvSpPr>
        <p:spPr>
          <a:xfrm>
            <a:off x="5611963" y="4082178"/>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93" name="TextBox 92">
            <a:extLst>
              <a:ext uri="{FF2B5EF4-FFF2-40B4-BE49-F238E27FC236}">
                <a16:creationId xmlns:a16="http://schemas.microsoft.com/office/drawing/2014/main" id="{87F28663-8335-41D3-A987-8D59B29DCE30}"/>
              </a:ext>
            </a:extLst>
          </p:cNvPr>
          <p:cNvSpPr txBox="1"/>
          <p:nvPr/>
        </p:nvSpPr>
        <p:spPr>
          <a:xfrm>
            <a:off x="4577743" y="5423850"/>
            <a:ext cx="420308" cy="400110"/>
          </a:xfrm>
          <a:prstGeom prst="rect">
            <a:avLst/>
          </a:prstGeom>
          <a:noFill/>
        </p:spPr>
        <p:txBody>
          <a:bodyPr wrap="none" rtlCol="0">
            <a:spAutoFit/>
          </a:bodyPr>
          <a:lstStyle/>
          <a:p>
            <a:pPr algn="l"/>
            <a:r>
              <a:rPr lang="ko-KR" altLang="en-US" sz="2000">
                <a:solidFill>
                  <a:schemeClr val="tx1"/>
                </a:solidFill>
                <a:latin typeface="Consolas" panose="020B0609020204030204" pitchFamily="49" charset="0"/>
                <a:ea typeface="고도 M" panose="02000503000000020004" pitchFamily="2" charset="-127"/>
              </a:rPr>
              <a:t>값</a:t>
            </a:r>
          </a:p>
        </p:txBody>
      </p:sp>
      <p:sp>
        <p:nvSpPr>
          <p:cNvPr id="94" name="TextBox 93">
            <a:extLst>
              <a:ext uri="{FF2B5EF4-FFF2-40B4-BE49-F238E27FC236}">
                <a16:creationId xmlns:a16="http://schemas.microsoft.com/office/drawing/2014/main" id="{B8D4E36B-281B-410C-9BBC-B8A98675001E}"/>
              </a:ext>
            </a:extLst>
          </p:cNvPr>
          <p:cNvSpPr txBox="1"/>
          <p:nvPr/>
        </p:nvSpPr>
        <p:spPr>
          <a:xfrm>
            <a:off x="5967004" y="5823960"/>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96" name="TextBox 95">
            <a:extLst>
              <a:ext uri="{FF2B5EF4-FFF2-40B4-BE49-F238E27FC236}">
                <a16:creationId xmlns:a16="http://schemas.microsoft.com/office/drawing/2014/main" id="{261E82FD-E863-4149-9239-9709543DDD45}"/>
              </a:ext>
            </a:extLst>
          </p:cNvPr>
          <p:cNvSpPr txBox="1"/>
          <p:nvPr/>
        </p:nvSpPr>
        <p:spPr>
          <a:xfrm>
            <a:off x="4787897" y="1640526"/>
            <a:ext cx="39934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1)(1, 2) =&gt; (364,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100" name="TextBox 99">
            <a:extLst>
              <a:ext uri="{FF2B5EF4-FFF2-40B4-BE49-F238E27FC236}">
                <a16:creationId xmlns:a16="http://schemas.microsoft.com/office/drawing/2014/main" id="{74F500C4-DE20-435A-8D1E-96B04604B106}"/>
              </a:ext>
            </a:extLst>
          </p:cNvPr>
          <p:cNvSpPr txBox="1"/>
          <p:nvPr/>
        </p:nvSpPr>
        <p:spPr>
          <a:xfrm>
            <a:off x="-460656" y="5973529"/>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2" name="직사각형 1">
            <a:extLst>
              <a:ext uri="{FF2B5EF4-FFF2-40B4-BE49-F238E27FC236}">
                <a16:creationId xmlns:a16="http://schemas.microsoft.com/office/drawing/2014/main" id="{49349160-6254-4BFE-B22C-A56E43C94B88}"/>
              </a:ext>
            </a:extLst>
          </p:cNvPr>
          <p:cNvSpPr/>
          <p:nvPr/>
        </p:nvSpPr>
        <p:spPr>
          <a:xfrm>
            <a:off x="1234531" y="5914711"/>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E441D88-2A9F-4F6D-AC0B-DE4486739511}"/>
              </a:ext>
            </a:extLst>
          </p:cNvPr>
          <p:cNvSpPr/>
          <p:nvPr/>
        </p:nvSpPr>
        <p:spPr>
          <a:xfrm>
            <a:off x="1501629" y="5914711"/>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073653-3CFA-401B-B4F6-55063942BD63}"/>
              </a:ext>
            </a:extLst>
          </p:cNvPr>
          <p:cNvSpPr/>
          <p:nvPr/>
        </p:nvSpPr>
        <p:spPr>
          <a:xfrm>
            <a:off x="1235929" y="6201335"/>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4B7D79B-051C-4AD5-8D37-D88B4D61006F}"/>
              </a:ext>
            </a:extLst>
          </p:cNvPr>
          <p:cNvSpPr/>
          <p:nvPr/>
        </p:nvSpPr>
        <p:spPr>
          <a:xfrm>
            <a:off x="1503027" y="6201335"/>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8F882671-CD00-4D5A-9E2C-E23B3B2208D0}"/>
              </a:ext>
            </a:extLst>
          </p:cNvPr>
          <p:cNvSpPr/>
          <p:nvPr/>
        </p:nvSpPr>
        <p:spPr>
          <a:xfrm>
            <a:off x="1237327" y="6487959"/>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DD2EF48-25C0-4F99-955A-EB50A4A54CEC}"/>
              </a:ext>
            </a:extLst>
          </p:cNvPr>
          <p:cNvSpPr/>
          <p:nvPr/>
        </p:nvSpPr>
        <p:spPr>
          <a:xfrm>
            <a:off x="1504425" y="6487959"/>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AEDA887-B814-44A2-B313-20FD176ABAAE}"/>
              </a:ext>
            </a:extLst>
          </p:cNvPr>
          <p:cNvSpPr/>
          <p:nvPr/>
        </p:nvSpPr>
        <p:spPr>
          <a:xfrm>
            <a:off x="1238725" y="6774583"/>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AD0B70A-06E8-4C47-B834-6241F770FCAB}"/>
              </a:ext>
            </a:extLst>
          </p:cNvPr>
          <p:cNvSpPr/>
          <p:nvPr/>
        </p:nvSpPr>
        <p:spPr>
          <a:xfrm>
            <a:off x="1505823" y="6774583"/>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화살표: 아래쪽 3">
            <a:extLst>
              <a:ext uri="{FF2B5EF4-FFF2-40B4-BE49-F238E27FC236}">
                <a16:creationId xmlns:a16="http://schemas.microsoft.com/office/drawing/2014/main" id="{594D7F80-D173-47D5-841C-677380413251}"/>
              </a:ext>
            </a:extLst>
          </p:cNvPr>
          <p:cNvSpPr/>
          <p:nvPr/>
        </p:nvSpPr>
        <p:spPr>
          <a:xfrm>
            <a:off x="1904301" y="5914711"/>
            <a:ext cx="376808" cy="119076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C2495DA-AAE1-436D-AE40-F93D740D5C0B}"/>
              </a:ext>
            </a:extLst>
          </p:cNvPr>
          <p:cNvSpPr/>
          <p:nvPr/>
        </p:nvSpPr>
        <p:spPr>
          <a:xfrm>
            <a:off x="1226782" y="7105475"/>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9DA99BB-801D-41CC-A057-6390015A9148}"/>
              </a:ext>
            </a:extLst>
          </p:cNvPr>
          <p:cNvSpPr/>
          <p:nvPr/>
        </p:nvSpPr>
        <p:spPr>
          <a:xfrm>
            <a:off x="1493880" y="7105475"/>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DBFC3B47-C947-464D-9F89-43F3DA504CC5}"/>
              </a:ext>
            </a:extLst>
          </p:cNvPr>
          <p:cNvSpPr txBox="1"/>
          <p:nvPr/>
        </p:nvSpPr>
        <p:spPr>
          <a:xfrm>
            <a:off x="454100" y="7038969"/>
            <a:ext cx="74892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(2,)</a:t>
            </a:r>
            <a:endParaRPr lang="ko-KR" altLang="en-US" sz="20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6208874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5328"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i="1">
                              <a:solidFill>
                                <a:schemeClr val="tx1"/>
                              </a:solidFill>
                              <a:latin typeface="Cambria Math" panose="02040503050406030204" pitchFamily="18" charset="0"/>
                            </a:rPr>
                            <m:t>𝐴</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𝑌</m:t>
                      </m:r>
                      <m:r>
                        <a:rPr lang="en-US" altLang="ko-KR" sz="1800" i="1">
                          <a:solidFill>
                            <a:schemeClr val="tx1"/>
                          </a:solidFill>
                          <a:latin typeface="Cambria Math" panose="02040503050406030204" pitchFamily="18" charset="0"/>
                        </a:rPr>
                        <m:t>)</m:t>
                      </m:r>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532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862351" y="1695917"/>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a:rPr lang="en-US" altLang="ko-KR" sz="2800" i="1">
                            <a:solidFill>
                              <a:schemeClr val="tx1"/>
                            </a:solidFill>
                            <a:latin typeface="Cambria Math" panose="02040503050406030204" pitchFamily="18" charset="0"/>
                          </a:rPr>
                          <m:t>𝐴</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i="1">
                        <a:solidFill>
                          <a:schemeClr val="tx1"/>
                        </a:solidFill>
                        <a:latin typeface="Cambria Math" panose="02040503050406030204" pitchFamily="18" charset="0"/>
                      </a:rPr>
                      <m:t>𝑌</m:t>
                    </m:r>
                    <m:r>
                      <a:rPr lang="en-US" altLang="ko-KR" sz="2800" i="1">
                        <a:solidFill>
                          <a:schemeClr val="tx1"/>
                        </a:solidFill>
                        <a:latin typeface="Cambria Math" panose="02040503050406030204" pitchFamily="18" charset="0"/>
                      </a:rPr>
                      <m:t>)</m:t>
                    </m:r>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862351" y="1695917"/>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5641BE8D-4C98-4CE3-A1BE-D414B2C4A04E}"/>
              </a:ext>
            </a:extLst>
          </p:cNvPr>
          <p:cNvSpPr/>
          <p:nvPr/>
        </p:nvSpPr>
        <p:spPr>
          <a:xfrm>
            <a:off x="6140551"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E826BDDA-C1D2-4692-AE5F-406E083995BA}"/>
              </a:ext>
            </a:extLst>
          </p:cNvPr>
          <p:cNvSpPr/>
          <p:nvPr/>
        </p:nvSpPr>
        <p:spPr>
          <a:xfrm>
            <a:off x="6141660"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99A6D29-E295-4B93-BD08-CA55ACEDC512}"/>
              </a:ext>
            </a:extLst>
          </p:cNvPr>
          <p:cNvSpPr/>
          <p:nvPr/>
        </p:nvSpPr>
        <p:spPr>
          <a:xfrm>
            <a:off x="6596175"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B048A8-64D3-4CD0-892D-AC9DA4003D8C}"/>
              </a:ext>
            </a:extLst>
          </p:cNvPr>
          <p:cNvSpPr/>
          <p:nvPr/>
        </p:nvSpPr>
        <p:spPr>
          <a:xfrm>
            <a:off x="6597284"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0DB696D-3613-4F57-8B80-D0C75EFB59DC}"/>
              </a:ext>
            </a:extLst>
          </p:cNvPr>
          <p:cNvSpPr/>
          <p:nvPr/>
        </p:nvSpPr>
        <p:spPr>
          <a:xfrm>
            <a:off x="7205794"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D50BA99-E5BF-4820-AAF5-81D99A59F146}"/>
              </a:ext>
            </a:extLst>
          </p:cNvPr>
          <p:cNvSpPr/>
          <p:nvPr/>
        </p:nvSpPr>
        <p:spPr>
          <a:xfrm>
            <a:off x="7206903"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2A608D76-DC32-4B56-81D7-2F272BB308D7}"/>
              </a:ext>
            </a:extLst>
          </p:cNvPr>
          <p:cNvSpPr/>
          <p:nvPr/>
        </p:nvSpPr>
        <p:spPr>
          <a:xfrm>
            <a:off x="7661418"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7F645DD-18E7-4E9D-9306-74550F3C481C}"/>
              </a:ext>
            </a:extLst>
          </p:cNvPr>
          <p:cNvSpPr/>
          <p:nvPr/>
        </p:nvSpPr>
        <p:spPr>
          <a:xfrm>
            <a:off x="7662527"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AF2EB41-51F3-4C56-92FA-8D51792F6DB9}"/>
              </a:ext>
            </a:extLst>
          </p:cNvPr>
          <p:cNvSpPr/>
          <p:nvPr/>
        </p:nvSpPr>
        <p:spPr>
          <a:xfrm>
            <a:off x="8343745"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EB790685-082D-4E30-9F71-E39D02F3C69B}"/>
              </a:ext>
            </a:extLst>
          </p:cNvPr>
          <p:cNvSpPr/>
          <p:nvPr/>
        </p:nvSpPr>
        <p:spPr>
          <a:xfrm>
            <a:off x="8344854"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C2BA4782-39A9-4C8B-B55D-F4BD0160806D}"/>
              </a:ext>
            </a:extLst>
          </p:cNvPr>
          <p:cNvSpPr/>
          <p:nvPr/>
        </p:nvSpPr>
        <p:spPr>
          <a:xfrm>
            <a:off x="8799369"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772E9ED-6B78-4212-921C-F17BE8446BED}"/>
              </a:ext>
            </a:extLst>
          </p:cNvPr>
          <p:cNvSpPr/>
          <p:nvPr/>
        </p:nvSpPr>
        <p:spPr>
          <a:xfrm>
            <a:off x="8800478"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5" name="TextBox 84">
            <a:extLst>
              <a:ext uri="{FF2B5EF4-FFF2-40B4-BE49-F238E27FC236}">
                <a16:creationId xmlns:a16="http://schemas.microsoft.com/office/drawing/2014/main" id="{656E0CA1-F1FC-43CB-9B4F-4D0AC38B920C}"/>
              </a:ext>
            </a:extLst>
          </p:cNvPr>
          <p:cNvSpPr txBox="1"/>
          <p:nvPr/>
        </p:nvSpPr>
        <p:spPr>
          <a:xfrm>
            <a:off x="557872" y="6250257"/>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704275" y="1604381"/>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err="1">
                <a:solidFill>
                  <a:schemeClr val="tx1"/>
                </a:solidFill>
                <a:latin typeface="Consolas" panose="020B0609020204030204" pitchFamily="49" charset="0"/>
              </a:rPr>
              <a:t>학습률</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a:t>
            </a:r>
            <a:r>
              <a:rPr lang="ko-KR" altLang="en-US" err="1">
                <a:solidFill>
                  <a:schemeClr val="tx1"/>
                </a:solidFill>
                <a:latin typeface="Consolas" panose="020B0609020204030204" pitchFamily="49" charset="0"/>
              </a:rPr>
              <a:t>하이퍼파라미터</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a:t>
            </a:r>
            <a:r>
              <a:rPr lang="ko-KR" altLang="en-US" err="1">
                <a:solidFill>
                  <a:schemeClr val="tx1"/>
                </a:solidFill>
                <a:latin typeface="Consolas" panose="020B0609020204030204" pitchFamily="49" charset="0"/>
              </a:rPr>
              <a:t>하이퍼파라미터</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이란</a:t>
            </a:r>
            <a:r>
              <a:rPr lang="en-US" altLang="ko-KR" sz="2000" b="1">
                <a:solidFill>
                  <a:schemeClr val="tx1"/>
                </a:solidFill>
                <a:ea typeface="맑은 고딕" panose="020B0503020000020004" pitchFamily="50" charset="-127"/>
              </a:rPr>
              <a:t>?</a:t>
            </a:r>
            <a:endParaRPr lang="ko-KR" altLang="en-US" sz="2000" b="1">
              <a:solidFill>
                <a:schemeClr val="tx1"/>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7" y="1070504"/>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활정화</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err="1">
                <a:solidFill>
                  <a:srgbClr val="000000"/>
                </a:solidFill>
                <a:latin typeface="고도 M" panose="02000503000000020004" pitchFamily="2" charset="-127"/>
                <a:ea typeface="고도 M" panose="02000503000000020004" pitchFamily="2" charset="-127"/>
              </a:rPr>
              <a:t>SingleLayer</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a:t>
            </a:r>
            <a:r>
              <a:rPr lang="en-US" altLang="ko-KR" err="1">
                <a:solidFill>
                  <a:schemeClr val="tx1"/>
                </a:solidFill>
                <a:latin typeface="Consolas" panose="020B0609020204030204" pitchFamily="49" charset="0"/>
              </a:rPr>
              <a:t>np.sum</a:t>
            </a:r>
            <a:r>
              <a:rPr lang="en-US" altLang="ko-KR">
                <a:solidFill>
                  <a:schemeClr val="tx1"/>
                </a:solidFill>
                <a:latin typeface="Consolas" panose="020B0609020204030204" pitchFamily="49" charset="0"/>
              </a:rPr>
              <a:t>(err,</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axis=0) / m</a:t>
            </a:r>
          </a:p>
          <a:p>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시그모이드</a:t>
            </a:r>
            <a:r>
              <a:rPr lang="ko-KR" altLang="en-US">
                <a:solidFill>
                  <a:schemeClr val="tx1"/>
                </a:solidFill>
                <a:latin typeface="Consolas" panose="020B0609020204030204" pitchFamily="49" charset="0"/>
              </a:rPr>
              <a:t> 함수까지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a:t>
            </a:r>
            <a:r>
              <a:rPr lang="en-US" altLang="ko-KR" err="1">
                <a:solidFill>
                  <a:schemeClr val="tx1"/>
                </a:solidFill>
                <a:latin typeface="Consolas" panose="020B0609020204030204" pitchFamily="49" charset="0"/>
              </a:rPr>
              <a:t>x.T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 m</a:t>
            </a:r>
          </a:p>
          <a:p>
            <a:r>
              <a:rPr lang="en-US" altLang="ko-KR">
                <a:solidFill>
                  <a:schemeClr val="tx1"/>
                </a:solidFill>
                <a:latin typeface="Consolas" panose="020B0609020204030204" pitchFamily="49" charset="0"/>
              </a:rPr>
              <a:t>        b1_grad = </a:t>
            </a:r>
            <a:r>
              <a:rPr lang="en-US" altLang="ko-KR" err="1">
                <a:solidFill>
                  <a:schemeClr val="tx1"/>
                </a:solidFill>
                <a:latin typeface="Consolas" panose="020B0609020204030204" pitchFamily="49" charset="0"/>
              </a:rPr>
              <a:t>np.sum</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246145"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246145"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085365" y="4825537"/>
            <a:ext cx="157874" cy="7950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11719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117199"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613280" y="4855269"/>
            <a:ext cx="198379" cy="73554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 np.dot(err, self.w2.T) * self.a1 * (1 - self.a1)</a:t>
            </a:r>
          </a:p>
          <a:p>
            <a:r>
              <a:rPr lang="en-US" altLang="ko-KR">
                <a:solidFill>
                  <a:schemeClr val="tx1"/>
                </a:solidFill>
                <a:latin typeface="Consolas" panose="020B0609020204030204" pitchFamily="49" charset="0"/>
              </a:rPr>
              <a:t>w1_grad = np.dot(</a:t>
            </a:r>
            <a:r>
              <a:rPr lang="en-US" altLang="ko-KR" err="1">
                <a:solidFill>
                  <a:schemeClr val="tx1"/>
                </a:solidFill>
                <a:latin typeface="Consolas" panose="020B0609020204030204" pitchFamily="49" charset="0"/>
              </a:rPr>
              <a:t>x.T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 m      # </a:t>
            </a:r>
            <a:r>
              <a:rPr lang="ko-KR" altLang="en-US">
                <a:solidFill>
                  <a:schemeClr val="tx1"/>
                </a:solidFill>
                <a:latin typeface="Consolas" panose="020B0609020204030204" pitchFamily="49" charset="0"/>
              </a:rPr>
              <a:t>은닉층의 가중치에 대한 </a:t>
            </a:r>
            <a:r>
              <a:rPr lang="ko-KR" altLang="en-US" err="1">
                <a:solidFill>
                  <a:schemeClr val="tx1"/>
                </a:solidFill>
                <a:latin typeface="Consolas" panose="020B0609020204030204" pitchFamily="49" charset="0"/>
              </a:rPr>
              <a:t>그래디언트</a:t>
            </a:r>
            <a:r>
              <a:rPr lang="ko-KR" altLang="en-US">
                <a:solidFill>
                  <a:schemeClr val="tx1"/>
                </a:solidFill>
                <a:latin typeface="Consolas" panose="020B0609020204030204" pitchFamily="49" charset="0"/>
              </a:rPr>
              <a:t>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a:t>
            </a:r>
            <a:r>
              <a:rPr lang="en-US" altLang="ko-KR" err="1">
                <a:solidFill>
                  <a:schemeClr val="tx1"/>
                </a:solidFill>
                <a:latin typeface="Consolas" panose="020B0609020204030204" pitchFamily="49" charset="0"/>
              </a:rPr>
              <a:t>np.sum</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axis=0) / m   # </a:t>
            </a:r>
            <a:r>
              <a:rPr lang="ko-KR" altLang="en-US">
                <a:solidFill>
                  <a:schemeClr val="tx1"/>
                </a:solidFill>
                <a:latin typeface="Consolas" panose="020B0609020204030204" pitchFamily="49" charset="0"/>
              </a:rPr>
              <a:t>은닉층의 절편에 대한 </a:t>
            </a:r>
            <a:r>
              <a:rPr lang="ko-KR" altLang="en-US" err="1">
                <a:solidFill>
                  <a:schemeClr val="tx1"/>
                </a:solidFill>
                <a:latin typeface="Consolas" panose="020B0609020204030204" pitchFamily="49" charset="0"/>
              </a:rPr>
              <a:t>그래디언트</a:t>
            </a:r>
            <a:r>
              <a:rPr lang="ko-KR" altLang="en-US">
                <a:solidFill>
                  <a:schemeClr val="tx1"/>
                </a:solidFill>
                <a:latin typeface="Consolas" panose="020B0609020204030204" pitchFamily="49" charset="0"/>
              </a:rPr>
              <a:t>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y = </a:t>
            </a:r>
            <a:r>
              <a:rPr lang="en-US" altLang="ko-KR" sz="1400" err="1">
                <a:solidFill>
                  <a:schemeClr val="tx1"/>
                </a:solidFill>
                <a:latin typeface="Consolas" panose="020B0609020204030204" pitchFamily="49" charset="0"/>
              </a:rPr>
              <a:t>y.reshape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(-(y*np.log(a) + (1-y)*np.log(1-a)))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self.activation</a:t>
            </a:r>
            <a:r>
              <a:rPr lang="en-US" altLang="ko-KR" sz="1400">
                <a:solidFill>
                  <a:schemeClr val="tx1"/>
                </a:solidFill>
                <a:latin typeface="Consolas" panose="020B0609020204030204" pitchFamily="49" charset="0"/>
              </a:rPr>
              <a:t>(z)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a:t>
            </a:r>
            <a:r>
              <a:rPr lang="ko-KR" altLang="en-US" sz="1400" err="1">
                <a:solidFill>
                  <a:schemeClr val="tx1"/>
                </a:solidFill>
                <a:latin typeface="Consolas" panose="020B0609020204030204" pitchFamily="49" charset="0"/>
              </a:rPr>
              <a:t>역전파하여</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a:t>
            </a:r>
            <a:r>
              <a:rPr lang="en-US" altLang="ko-KR" sz="1400" err="1">
                <a:solidFill>
                  <a:schemeClr val="tx1"/>
                </a:solidFill>
                <a:latin typeface="Consolas" panose="020B0609020204030204" pitchFamily="49" charset="0"/>
              </a:rPr>
              <a:t>self.backprop</a:t>
            </a:r>
            <a:r>
              <a:rPr lang="en-US" altLang="ko-KR" sz="1400">
                <a:solidFill>
                  <a:schemeClr val="tx1"/>
                </a:solidFill>
                <a:latin typeface="Consolas" panose="020B0609020204030204" pitchFamily="49" charset="0"/>
              </a:rPr>
              <a:t>(x, err)</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그래디언트에서</a:t>
            </a:r>
            <a:r>
              <a:rPr lang="ko-KR" altLang="en-US" sz="1400">
                <a:solidFill>
                  <a:schemeClr val="tx1"/>
                </a:solidFill>
                <a:latin typeface="Consolas" panose="020B0609020204030204" pitchFamily="49" charset="0"/>
              </a:rPr>
              <a:t>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a:t>
            </a:r>
            <a:r>
              <a:rPr lang="en-US" altLang="ko-KR" sz="1400" err="1">
                <a:solidFill>
                  <a:schemeClr val="tx1"/>
                </a:solidFill>
                <a:latin typeface="Consolas" panose="020B0609020204030204" pitchFamily="49" charset="0"/>
              </a:rPr>
              <a:t>np.sign</a:t>
            </a:r>
            <a:r>
              <a:rPr lang="en-US" altLang="ko-KR" sz="1400">
                <a:solidFill>
                  <a:schemeClr val="tx1"/>
                </a:solidFill>
                <a:latin typeface="Consolas" panose="020B0609020204030204" pitchFamily="49" charset="0"/>
              </a:rPr>
              <a:t>(self.w1) + self.l2 * self.w1) / m</a:t>
            </a:r>
          </a:p>
          <a:p>
            <a:r>
              <a:rPr lang="en-US" altLang="ko-KR" sz="1400">
                <a:solidFill>
                  <a:schemeClr val="tx1"/>
                </a:solidFill>
                <a:latin typeface="Consolas" panose="020B0609020204030204" pitchFamily="49" charset="0"/>
              </a:rPr>
              <a:t>        w2_grad += (self.l1 * </a:t>
            </a:r>
            <a:r>
              <a:rPr lang="en-US" altLang="ko-KR" sz="1400" err="1">
                <a:solidFill>
                  <a:schemeClr val="tx1"/>
                </a:solidFill>
                <a:latin typeface="Consolas" panose="020B0609020204030204" pitchFamily="49" charset="0"/>
              </a:rPr>
              <a:t>np.sign</a:t>
            </a:r>
            <a:r>
              <a:rPr lang="en-US" altLang="ko-KR" sz="1400">
                <a:solidFill>
                  <a:schemeClr val="tx1"/>
                </a:solidFill>
                <a:latin typeface="Consolas" panose="020B0609020204030204" pitchFamily="49" charset="0"/>
              </a:rPr>
              <a:t>(self.w2)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미니배치 경사 </a:t>
            </a:r>
            <a:r>
              <a:rPr lang="ko-KR" altLang="en-US" sz="2000" b="1" err="1">
                <a:solidFill>
                  <a:srgbClr val="000000"/>
                </a:solidFill>
                <a:ea typeface="맑은 고딕" panose="020B0503020000020004" pitchFamily="50" charset="-127"/>
              </a:rPr>
              <a:t>하강법</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4.5 </a:t>
            </a:r>
            <a:r>
              <a:rPr lang="ko-KR" altLang="en-US" sz="1800" b="1">
                <a:solidFill>
                  <a:srgbClr val="000000"/>
                </a:solidFill>
                <a:ea typeface="맑은 고딕" panose="020B0503020000020004" pitchFamily="50" charset="-127"/>
              </a:rPr>
              <a:t>미니배치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9629559" cy="267765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하강법</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이란</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배치 경사 하강법과 비슷하지만 </a:t>
            </a:r>
            <a:r>
              <a:rPr lang="ko-KR" altLang="en-US" err="1">
                <a:solidFill>
                  <a:srgbClr val="000000"/>
                </a:solidFill>
                <a:latin typeface="고도 M" panose="02000503000000020004" pitchFamily="2" charset="-127"/>
                <a:ea typeface="고도 M" panose="02000503000000020004" pitchFamily="2" charset="-127"/>
              </a:rPr>
              <a:t>에포크마다</a:t>
            </a:r>
            <a:r>
              <a:rPr lang="ko-KR" altLang="en-US">
                <a:solidFill>
                  <a:srgbClr val="000000"/>
                </a:solidFill>
                <a:latin typeface="고도 M" panose="02000503000000020004" pitchFamily="2" charset="-127"/>
                <a:ea typeface="고도 M" panose="02000503000000020004" pitchFamily="2" charset="-127"/>
              </a:rPr>
              <a:t> 전체 데이터를 사용하는 것이 아니라 조금씩 나누어 계산을 수행하고</a:t>
            </a: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그레디언트를</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구하여 가중치를 업데이트 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크기가 </a:t>
            </a:r>
            <a:r>
              <a:rPr lang="en-US" altLang="ko-KR">
                <a:solidFill>
                  <a:srgbClr val="000000"/>
                </a:solidFill>
                <a:latin typeface="고도 M" panose="02000503000000020004" pitchFamily="2" charset="-127"/>
                <a:ea typeface="고도 M" panose="02000503000000020004" pitchFamily="2" charset="-127"/>
              </a:rPr>
              <a:t>1</a:t>
            </a:r>
            <a:r>
              <a:rPr lang="ko-KR" altLang="en-US">
                <a:solidFill>
                  <a:srgbClr val="000000"/>
                </a:solidFill>
                <a:latin typeface="고도 M" panose="02000503000000020004" pitchFamily="2" charset="-127"/>
                <a:ea typeface="고도 M" panose="02000503000000020004" pitchFamily="2" charset="-127"/>
              </a:rPr>
              <a:t>이면 확률적 경사 하강법이 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a:t>
            </a:r>
            <a:r>
              <a:rPr kumimoji="1" lang="ko-KR" altLang="en-US"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하강법</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처럼 작동하고 크면 배치 경사 </a:t>
            </a:r>
            <a:r>
              <a:rPr kumimoji="1" lang="ko-KR" altLang="en-US"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하강법</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처럼 작동한다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크기도 </a:t>
            </a:r>
            <a:r>
              <a:rPr lang="ko-KR" altLang="en-US" err="1">
                <a:solidFill>
                  <a:srgbClr val="000000"/>
                </a:solidFill>
                <a:latin typeface="고도 M" panose="02000503000000020004" pitchFamily="2" charset="-127"/>
                <a:ea typeface="고도 M" panose="02000503000000020004" pitchFamily="2" charset="-127"/>
              </a:rPr>
              <a:t>하이퍼파라미터이고</a:t>
            </a:r>
            <a:r>
              <a:rPr lang="ko-KR" altLang="en-US">
                <a:solidFill>
                  <a:srgbClr val="000000"/>
                </a:solidFill>
                <a:latin typeface="고도 M" panose="02000503000000020004" pitchFamily="2" charset="-127"/>
                <a:ea typeface="고도 M" panose="02000503000000020004" pitchFamily="2" charset="-127"/>
              </a:rPr>
              <a:t> 튜닝의 대상이다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a:t>
            </a:r>
            <a:r>
              <a:rPr lang="en-US" altLang="ko-KR" sz="1400" err="1">
                <a:solidFill>
                  <a:schemeClr val="tx1"/>
                </a:solidFill>
                <a:latin typeface="Consolas" panose="020B0609020204030204" pitchFamily="49" charset="0"/>
              </a:rPr>
              <a:t>init</a:t>
            </a:r>
            <a:r>
              <a:rPr lang="en-US" altLang="ko-KR" sz="1400">
                <a:solidFill>
                  <a:schemeClr val="tx1"/>
                </a:solidFill>
                <a:latin typeface="Consolas" panose="020B0609020204030204" pitchFamily="49" charset="0"/>
              </a:rPr>
              <a:t>__(self, units=10,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 </a:t>
            </a:r>
            <a:r>
              <a:rPr lang="en-US" altLang="ko-KR" sz="1400" err="1">
                <a:solidFill>
                  <a:schemeClr val="tx1"/>
                </a:solidFill>
                <a:latin typeface="Consolas" panose="020B0609020204030204" pitchFamily="49" charset="0"/>
              </a:rPr>
              <a:t>learning_rate</a:t>
            </a:r>
            <a:r>
              <a:rPr lang="en-US" altLang="ko-KR" sz="1400">
                <a:solidFill>
                  <a:schemeClr val="tx1"/>
                </a:solidFill>
                <a:latin typeface="Consolas" panose="020B0609020204030204" pitchFamily="49" charset="0"/>
              </a:rPr>
              <a:t>=0.1, l1=0, l2=0):</a:t>
            </a:r>
          </a:p>
          <a:p>
            <a:r>
              <a:rPr lang="en-US" altLang="ko-KR" sz="1400">
                <a:solidFill>
                  <a:schemeClr val="tx1"/>
                </a:solidFill>
                <a:latin typeface="Consolas" panose="020B0609020204030204" pitchFamily="49" charset="0"/>
              </a:rPr>
              <a:t>        super().__</a:t>
            </a:r>
            <a:r>
              <a:rPr lang="en-US" altLang="ko-KR" sz="1400" err="1">
                <a:solidFill>
                  <a:schemeClr val="tx1"/>
                </a:solidFill>
                <a:latin typeface="Consolas" panose="020B0609020204030204" pitchFamily="49" charset="0"/>
              </a:rPr>
              <a:t>init</a:t>
            </a:r>
            <a:r>
              <a:rPr lang="en-US" altLang="ko-KR" sz="1400">
                <a:solidFill>
                  <a:schemeClr val="tx1"/>
                </a:solidFill>
                <a:latin typeface="Consolas" panose="020B0609020204030204" pitchFamily="49" charset="0"/>
              </a:rPr>
              <a:t>__(units, </a:t>
            </a:r>
            <a:r>
              <a:rPr lang="en-US" altLang="ko-KR" sz="1400" err="1">
                <a:solidFill>
                  <a:schemeClr val="tx1"/>
                </a:solidFill>
                <a:latin typeface="Consolas" panose="020B0609020204030204" pitchFamily="49" charset="0"/>
              </a:rPr>
              <a:t>learning_rate</a:t>
            </a:r>
            <a:r>
              <a:rPr lang="en-US" altLang="ko-KR" sz="1400">
                <a:solidFill>
                  <a:schemeClr val="tx1"/>
                </a:solidFill>
                <a:latin typeface="Consolas" panose="020B0609020204030204" pitchFamily="49" charset="0"/>
              </a:rPr>
              <a:t>, l1, l2)</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self.batch_size</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미니배치 경사 </a:t>
            </a:r>
            <a:r>
              <a:rPr lang="ko-KR" altLang="en-US" sz="2000" b="1" err="1">
                <a:solidFill>
                  <a:srgbClr val="000000"/>
                </a:solidFill>
                <a:ea typeface="맑은 고딕" panose="020B0503020000020004" pitchFamily="50" charset="-127"/>
              </a:rPr>
              <a:t>하강법</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4.5 </a:t>
            </a:r>
            <a:r>
              <a:rPr lang="ko-KR" altLang="en-US" sz="1800" b="1">
                <a:solidFill>
                  <a:srgbClr val="000000"/>
                </a:solidFill>
                <a:ea typeface="맑은 고딕" panose="020B0503020000020004" pitchFamily="50" charset="-127"/>
              </a:rPr>
              <a:t>미니배치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6466514" cy="646331"/>
          </a:xfrm>
          <a:prstGeom prst="rect">
            <a:avLst/>
          </a:prstGeom>
          <a:noFill/>
        </p:spPr>
        <p:txBody>
          <a:bodyPr wrap="none" rtlCol="0">
            <a:spAutoFit/>
          </a:bodyPr>
          <a:lstStyle/>
          <a:p>
            <a:pPr lvl="0"/>
            <a:r>
              <a:rPr lang="en-US" altLang="ko-KR" sz="1800">
                <a:solidFill>
                  <a:schemeClr val="tx1"/>
                </a:solidFill>
                <a:latin typeface="고도 M" panose="02000503000000020004" pitchFamily="2" charset="-127"/>
                <a:ea typeface="고도 M" panose="02000503000000020004" pitchFamily="2" charset="-127"/>
              </a:rPr>
              <a:t>self.gen_batch(x, y) </a:t>
            </a:r>
            <a:r>
              <a:rPr lang="ko-KR" altLang="en-US" sz="1800">
                <a:solidFill>
                  <a:schemeClr val="tx1"/>
                </a:solidFill>
                <a:latin typeface="고도 M" panose="02000503000000020004" pitchFamily="2" charset="-127"/>
                <a:ea typeface="고도 M" panose="02000503000000020004" pitchFamily="2" charset="-127"/>
              </a:rPr>
              <a:t>함수를 이용하여 특정한 </a:t>
            </a:r>
            <a:r>
              <a:rPr lang="en-US" altLang="ko-KR" sz="1800">
                <a:solidFill>
                  <a:schemeClr val="tx1"/>
                </a:solidFill>
                <a:latin typeface="고도 M" panose="02000503000000020004" pitchFamily="2" charset="-127"/>
                <a:ea typeface="고도 M" panose="02000503000000020004" pitchFamily="2" charset="-127"/>
              </a:rPr>
              <a:t>range</a:t>
            </a:r>
            <a:r>
              <a:rPr lang="ko-KR" altLang="en-US" sz="1800">
                <a:solidFill>
                  <a:schemeClr val="tx1"/>
                </a:solidFill>
                <a:latin typeface="고도 M" panose="02000503000000020004" pitchFamily="2" charset="-127"/>
                <a:ea typeface="고도 M" panose="02000503000000020004" pitchFamily="2" charset="-127"/>
              </a:rPr>
              <a:t>를 추출 하여</a:t>
            </a:r>
            <a:endParaRPr lang="en-US" altLang="ko-KR" sz="1800">
              <a:solidFill>
                <a:schemeClr val="tx1"/>
              </a:solidFill>
              <a:latin typeface="고도 M" panose="02000503000000020004" pitchFamily="2" charset="-127"/>
              <a:ea typeface="고도 M" panose="02000503000000020004" pitchFamily="2" charset="-127"/>
            </a:endParaRPr>
          </a:p>
          <a:p>
            <a:pPr lvl="0"/>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이란</a:t>
            </a:r>
            <a:r>
              <a:rPr lang="en-US" altLang="ko-KR" sz="2000" b="1">
                <a:solidFill>
                  <a:schemeClr val="tx1"/>
                </a:solidFill>
                <a:ea typeface="맑은 고딕" panose="020B0503020000020004" pitchFamily="50" charset="-127"/>
              </a:rPr>
              <a:t>?</a:t>
            </a:r>
            <a:endParaRPr lang="ko-KR" altLang="en-US" sz="2000" b="1">
              <a:solidFill>
                <a:schemeClr val="tx1"/>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08257"/>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
        <p:nvSpPr>
          <p:cNvPr id="54" name="TextBox 53">
            <a:extLst>
              <a:ext uri="{FF2B5EF4-FFF2-40B4-BE49-F238E27FC236}">
                <a16:creationId xmlns:a16="http://schemas.microsoft.com/office/drawing/2014/main" id="{680C3518-6F14-4067-91E7-7B5555530CCD}"/>
              </a:ext>
            </a:extLst>
          </p:cNvPr>
          <p:cNvSpPr txBox="1"/>
          <p:nvPr/>
        </p:nvSpPr>
        <p:spPr>
          <a:xfrm>
            <a:off x="5079131" y="5675973"/>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(3,4)</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041286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미니배치 경사 </a:t>
            </a:r>
            <a:r>
              <a:rPr lang="ko-KR" altLang="en-US" sz="2000" b="1" err="1">
                <a:solidFill>
                  <a:srgbClr val="000000"/>
                </a:solidFill>
                <a:ea typeface="맑은 고딕" panose="020B0503020000020004" pitchFamily="50" charset="-127"/>
              </a:rPr>
              <a:t>하강법</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4.5 </a:t>
            </a:r>
            <a:r>
              <a:rPr lang="ko-KR" altLang="en-US" sz="1800" b="1">
                <a:solidFill>
                  <a:srgbClr val="000000"/>
                </a:solidFill>
                <a:ea typeface="맑은 고딕" panose="020B0503020000020004" pitchFamily="50" charset="-127"/>
              </a:rPr>
              <a:t>미니배치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9873646" cy="329320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미니배치 </a:t>
            </a:r>
            <a:r>
              <a:rPr lang="ko-KR" altLang="en-US" err="1">
                <a:solidFill>
                  <a:schemeClr val="tx1"/>
                </a:solidFill>
                <a:latin typeface="Consolas" panose="020B0609020204030204" pitchFamily="49" charset="0"/>
              </a:rPr>
              <a:t>제너레이터</a:t>
            </a:r>
            <a:r>
              <a:rPr lang="ko-KR" altLang="en-US">
                <a:solidFill>
                  <a:schemeClr val="tx1"/>
                </a:solidFill>
                <a:latin typeface="Consolas" panose="020B0609020204030204" pitchFamily="49" charset="0"/>
              </a:rPr>
              <a:t> 함수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a:t>
            </a:r>
            <a:r>
              <a:rPr lang="en-US" altLang="ko-KR" err="1">
                <a:solidFill>
                  <a:schemeClr val="tx1"/>
                </a:solidFill>
                <a:latin typeface="Consolas" panose="020B0609020204030204" pitchFamily="49" charset="0"/>
              </a:rPr>
              <a:t>gen_batch</a:t>
            </a:r>
            <a:r>
              <a:rPr lang="en-US" altLang="ko-KR">
                <a:solidFill>
                  <a:schemeClr val="tx1"/>
                </a:solidFill>
                <a:latin typeface="Consolas" panose="020B0609020204030204" pitchFamily="49" charset="0"/>
              </a:rPr>
              <a:t>(self, x, y):</a:t>
            </a:r>
          </a:p>
          <a:p>
            <a:r>
              <a:rPr lang="en-US" altLang="ko-KR">
                <a:solidFill>
                  <a:schemeClr val="tx1"/>
                </a:solidFill>
                <a:latin typeface="Consolas" panose="020B0609020204030204" pitchFamily="49" charset="0"/>
              </a:rPr>
              <a:t>        length = </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(x)</a:t>
            </a:r>
          </a:p>
          <a:p>
            <a:r>
              <a:rPr lang="en-US" altLang="ko-KR">
                <a:solidFill>
                  <a:schemeClr val="tx1"/>
                </a:solidFill>
                <a:latin typeface="Consolas" panose="020B0609020204030204" pitchFamily="49" charset="0"/>
              </a:rPr>
              <a:t>        bins = length // </a:t>
            </a:r>
            <a:r>
              <a:rPr lang="en-US" altLang="ko-KR" err="1">
                <a:solidFill>
                  <a:schemeClr val="tx1"/>
                </a:solidFill>
                <a:latin typeface="Consolas" panose="020B0609020204030204" pitchFamily="49" charset="0"/>
              </a:rPr>
              <a:t>self.batch_size</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미니배치 횟수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if length % </a:t>
            </a:r>
            <a:r>
              <a:rPr lang="en-US" altLang="ko-KR" err="1">
                <a:solidFill>
                  <a:schemeClr val="tx1"/>
                </a:solidFill>
                <a:latin typeface="Consolas" panose="020B0609020204030204" pitchFamily="49" charset="0"/>
              </a:rPr>
              <a:t>self.batch_size</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bins += 1                    # </a:t>
            </a:r>
            <a:r>
              <a:rPr lang="ko-KR" altLang="en-US">
                <a:solidFill>
                  <a:schemeClr val="tx1"/>
                </a:solidFill>
                <a:latin typeface="Consolas" panose="020B0609020204030204" pitchFamily="49" charset="0"/>
              </a:rPr>
              <a:t>나누어 떨어지지 않을 때</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a:t>
            </a:r>
            <a:r>
              <a:rPr lang="en-US" altLang="ko-KR" err="1">
                <a:solidFill>
                  <a:schemeClr val="tx1"/>
                </a:solidFill>
                <a:latin typeface="Consolas" panose="020B0609020204030204" pitchFamily="49" charset="0"/>
              </a:rPr>
              <a:t>np.random.permutation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np.arange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(x))) # </a:t>
            </a:r>
            <a:r>
              <a:rPr lang="ko-KR" altLang="en-US">
                <a:solidFill>
                  <a:schemeClr val="tx1"/>
                </a:solidFill>
                <a:latin typeface="Consolas" panose="020B0609020204030204" pitchFamily="49" charset="0"/>
              </a:rPr>
              <a:t>인덱스를 섞습니다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x = x[indexes]</a:t>
            </a:r>
          </a:p>
          <a:p>
            <a:r>
              <a:rPr lang="en-US" altLang="ko-KR">
                <a:solidFill>
                  <a:schemeClr val="tx1"/>
                </a:solidFill>
                <a:latin typeface="Consolas" panose="020B0609020204030204" pitchFamily="49" charset="0"/>
              </a:rPr>
              <a:t>        y = y[indexes]</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range(bins):</a:t>
            </a:r>
          </a:p>
          <a:p>
            <a:r>
              <a:rPr lang="en-US" altLang="ko-KR">
                <a:solidFill>
                  <a:schemeClr val="tx1"/>
                </a:solidFill>
                <a:latin typeface="Consolas" panose="020B0609020204030204" pitchFamily="49" charset="0"/>
              </a:rPr>
              <a:t>            start = </a:t>
            </a:r>
            <a:r>
              <a:rPr lang="en-US" altLang="ko-KR" err="1">
                <a:solidFill>
                  <a:schemeClr val="tx1"/>
                </a:solidFill>
                <a:latin typeface="Consolas" panose="020B0609020204030204" pitchFamily="49" charset="0"/>
              </a:rPr>
              <a:t>self.batch_size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end = </a:t>
            </a:r>
            <a:r>
              <a:rPr lang="en-US" altLang="ko-KR" err="1">
                <a:solidFill>
                  <a:schemeClr val="tx1"/>
                </a:solidFill>
                <a:latin typeface="Consolas" panose="020B0609020204030204" pitchFamily="49" charset="0"/>
              </a:rPr>
              <a:t>self.batch_size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+ 1)</a:t>
            </a:r>
          </a:p>
          <a:p>
            <a:r>
              <a:rPr lang="en-US" altLang="ko-KR">
                <a:solidFill>
                  <a:schemeClr val="tx1"/>
                </a:solidFill>
                <a:latin typeface="Consolas" panose="020B0609020204030204" pitchFamily="49" charset="0"/>
              </a:rPr>
              <a:t>            yield x[</a:t>
            </a:r>
            <a:r>
              <a:rPr lang="en-US" altLang="ko-KR" err="1">
                <a:solidFill>
                  <a:schemeClr val="tx1"/>
                </a:solidFill>
                <a:latin typeface="Consolas" panose="020B0609020204030204" pitchFamily="49" charset="0"/>
              </a:rPr>
              <a:t>start:end</a:t>
            </a:r>
            <a:r>
              <a:rPr lang="en-US" altLang="ko-KR">
                <a:solidFill>
                  <a:schemeClr val="tx1"/>
                </a:solidFill>
                <a:latin typeface="Consolas" panose="020B0609020204030204" pitchFamily="49" charset="0"/>
              </a:rPr>
              <a:t>], y[</a:t>
            </a:r>
            <a:r>
              <a:rPr lang="en-US" altLang="ko-KR" err="1">
                <a:solidFill>
                  <a:schemeClr val="tx1"/>
                </a:solidFill>
                <a:latin typeface="Consolas" panose="020B0609020204030204" pitchFamily="49" charset="0"/>
              </a:rPr>
              <a:t>start:end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batch_size</a:t>
            </a:r>
            <a:r>
              <a:rPr lang="ko-KR" altLang="en-US">
                <a:solidFill>
                  <a:schemeClr val="tx1"/>
                </a:solidFill>
                <a:latin typeface="Consolas" panose="020B0609020204030204" pitchFamily="49" charset="0"/>
              </a:rPr>
              <a:t>만큼 </a:t>
            </a:r>
            <a:r>
              <a:rPr lang="ko-KR" altLang="en-US" err="1">
                <a:solidFill>
                  <a:schemeClr val="tx1"/>
                </a:solidFill>
                <a:latin typeface="Consolas" panose="020B0609020204030204" pitchFamily="49" charset="0"/>
              </a:rPr>
              <a:t>슬라이싱하여</a:t>
            </a:r>
            <a:r>
              <a:rPr lang="ko-KR" altLang="en-US">
                <a:solidFill>
                  <a:schemeClr val="tx1"/>
                </a:solidFill>
                <a:latin typeface="Consolas" panose="020B0609020204030204" pitchFamily="49" charset="0"/>
              </a:rPr>
              <a:t> 반환합니다</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66108" y="5077134"/>
            <a:ext cx="9863598" cy="1323439"/>
          </a:xfrm>
          <a:prstGeom prst="rect">
            <a:avLst/>
          </a:prstGeom>
          <a:noFill/>
        </p:spPr>
        <p:txBody>
          <a:bodyPr wrap="none" rtlCol="0">
            <a:spAutoFit/>
          </a:bodyPr>
          <a:lstStyle/>
          <a:p>
            <a:pPr lvl="0"/>
            <a:r>
              <a:rPr kumimoji="1" lang="en-US" altLang="ko-KR"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gen_batch</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ko-KR" altLang="en-US"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파이썬</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제너레이터로</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구현한다</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제너레이터를</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사용하면 명시적으로 리스트를 만들지 않으면서 필요한 만큼 데이터를 추출할 수 있으므로 효율적이다</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제너레이터</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함수를 사용하려면 </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gen_batch</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batch_size</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x,y</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get_batch</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미니배치 경사 </a:t>
            </a:r>
            <a:r>
              <a:rPr lang="ko-KR" altLang="en-US" sz="2000" b="1" err="1">
                <a:solidFill>
                  <a:srgbClr val="000000"/>
                </a:solidFill>
                <a:ea typeface="맑은 고딕" panose="020B0503020000020004" pitchFamily="50" charset="-127"/>
              </a:rPr>
              <a:t>하강법</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4.5 </a:t>
            </a:r>
            <a:r>
              <a:rPr lang="ko-KR" altLang="en-US" sz="1800" b="1">
                <a:solidFill>
                  <a:srgbClr val="000000"/>
                </a:solidFill>
                <a:ea typeface="맑은 고딕" panose="020B0503020000020004" pitchFamily="50" charset="-127"/>
              </a:rPr>
              <a:t>미니배치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미니배치 경사 </a:t>
            </a:r>
            <a:r>
              <a:rPr lang="ko-KR" altLang="en-US" sz="2000" b="1" err="1">
                <a:solidFill>
                  <a:srgbClr val="000000"/>
                </a:solidFill>
                <a:ea typeface="맑은 고딕" panose="020B0503020000020004" pitchFamily="50" charset="-127"/>
              </a:rPr>
              <a:t>하강법</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4.5 </a:t>
            </a:r>
            <a:r>
              <a:rPr lang="ko-KR" altLang="en-US" sz="1800" b="1">
                <a:solidFill>
                  <a:srgbClr val="000000"/>
                </a:solidFill>
                <a:ea typeface="맑은 고딕" panose="020B0503020000020004" pitchFamily="50" charset="-127"/>
              </a:rPr>
              <a:t>미니배치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은닉층</a:t>
            </a:r>
            <a:endParaRPr lang="ko-KR" altLang="en-US">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300" y="4113078"/>
            <a:ext cx="1533988" cy="769413"/>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17131" y="353948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787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33810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35421" y="1894006"/>
            <a:ext cx="5618846"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소프트맥스</a:t>
            </a:r>
            <a:r>
              <a:rPr lang="ko-KR" altLang="en-US" sz="2000">
                <a:solidFill>
                  <a:schemeClr val="tx1"/>
                </a:solidFill>
                <a:latin typeface="고도 M" panose="02000503000000020004" pitchFamily="2" charset="-127"/>
                <a:ea typeface="고도 M" panose="02000503000000020004" pitchFamily="2" charset="-127"/>
              </a:rPr>
              <a:t>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58B85E82-76D5-4C5B-8BBA-014464229B21}"/>
              </a:ext>
            </a:extLst>
          </p:cNvPr>
          <p:cNvSpPr txBox="1"/>
          <p:nvPr/>
        </p:nvSpPr>
        <p:spPr>
          <a:xfrm>
            <a:off x="3168403" y="3191847"/>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9879C26A-F5EE-4A35-A31B-45D12BE4DA1E}"/>
              </a:ext>
            </a:extLst>
          </p:cNvPr>
          <p:cNvSpPr txBox="1"/>
          <p:nvPr/>
        </p:nvSpPr>
        <p:spPr>
          <a:xfrm>
            <a:off x="3217131" y="4071450"/>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37D53F2-A3B0-4E28-8B7F-4E9BB914E92D}"/>
              </a:ext>
            </a:extLst>
          </p:cNvPr>
          <p:cNvSpPr txBox="1"/>
          <p:nvPr/>
        </p:nvSpPr>
        <p:spPr>
          <a:xfrm>
            <a:off x="3217132" y="489242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29.2%</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EB1BF39C-7194-4292-9366-4D51D07086EF}"/>
              </a:ext>
            </a:extLst>
          </p:cNvPr>
          <p:cNvSpPr txBox="1"/>
          <p:nvPr/>
        </p:nvSpPr>
        <p:spPr>
          <a:xfrm>
            <a:off x="8002377" y="309689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F551B581-56D4-444C-9F1D-814F3A400BCD}"/>
              </a:ext>
            </a:extLst>
          </p:cNvPr>
          <p:cNvSpPr txBox="1"/>
          <p:nvPr/>
        </p:nvSpPr>
        <p:spPr>
          <a:xfrm>
            <a:off x="8018577" y="3989237"/>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DBC5D720-E4CC-49C6-B0CA-4F6E726578F8}"/>
              </a:ext>
            </a:extLst>
          </p:cNvPr>
          <p:cNvSpPr txBox="1"/>
          <p:nvPr/>
        </p:nvSpPr>
        <p:spPr>
          <a:xfrm>
            <a:off x="8043722" y="488825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소프트맥스</a:t>
            </a:r>
            <a:r>
              <a:rPr lang="ko-KR" altLang="en-US" sz="2000">
                <a:solidFill>
                  <a:schemeClr val="tx1"/>
                </a:solidFill>
                <a:latin typeface="고도 M" panose="02000503000000020004" pitchFamily="2" charset="-127"/>
                <a:ea typeface="고도 M" panose="02000503000000020004" pitchFamily="2" charset="-127"/>
              </a:rPr>
              <a:t>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97716" y="3182690"/>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97716" y="3182690"/>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소프트맥스</a:t>
            </a:r>
            <a:r>
              <a:rPr lang="ko-KR" altLang="en-US" sz="2000">
                <a:solidFill>
                  <a:schemeClr val="tx1"/>
                </a:solidFill>
                <a:latin typeface="고도 M" panose="02000503000000020004" pitchFamily="2" charset="-127"/>
                <a:ea typeface="고도 M" panose="02000503000000020004" pitchFamily="2" charset="-127"/>
              </a:rPr>
              <a:t>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시그</a:t>
            </a:r>
            <a:r>
              <a:rPr lang="ko-KR" altLang="en-US">
                <a:solidFill>
                  <a:schemeClr val="tx1"/>
                </a:solidFill>
                <a:latin typeface="고도 M" panose="02000503000000020004" pitchFamily="2" charset="-127"/>
                <a:ea typeface="고도 M" panose="02000503000000020004" pitchFamily="2" charset="-127"/>
              </a:rPr>
              <a:t> </a:t>
            </a:r>
            <a:r>
              <a:rPr lang="ko-KR" altLang="en-US" err="1">
                <a:solidFill>
                  <a:schemeClr val="tx1"/>
                </a:solidFill>
                <a:latin typeface="고도 M" panose="02000503000000020004" pitchFamily="2" charset="-127"/>
                <a:ea typeface="고도 M" panose="02000503000000020004" pitchFamily="2" charset="-127"/>
              </a:rPr>
              <a:t>모이드</a:t>
            </a:r>
            <a:r>
              <a:rPr lang="ko-KR" altLang="en-US">
                <a:solidFill>
                  <a:schemeClr val="tx1"/>
                </a:solidFill>
                <a:latin typeface="고도 M" panose="02000503000000020004" pitchFamily="2" charset="-127"/>
                <a:ea typeface="고도 M" panose="02000503000000020004" pitchFamily="2" charset="-127"/>
              </a:rPr>
              <a:t>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b="0" i="1" smtClean="0">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785235"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785235" y="4740599"/>
                <a:ext cx="2902782" cy="479362"/>
              </a:xfrm>
              <a:prstGeom prst="rect">
                <a:avLst/>
              </a:prstGeom>
              <a:blipFill>
                <a:blip r:embed="rId9"/>
                <a:stretch>
                  <a:fillRect b="-1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47903"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47903"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90658F0-9E2C-4FE2-BB8A-4E32AFC0A8A0}"/>
              </a:ext>
            </a:extLst>
          </p:cNvPr>
          <p:cNvSpPr txBox="1"/>
          <p:nvPr/>
        </p:nvSpPr>
        <p:spPr>
          <a:xfrm>
            <a:off x="2658027" y="5414588"/>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082DE98-C705-4774-8CCE-6864D03B0DD0}"/>
              </a:ext>
            </a:extLst>
          </p:cNvPr>
          <p:cNvSpPr txBox="1"/>
          <p:nvPr/>
        </p:nvSpPr>
        <p:spPr>
          <a:xfrm>
            <a:off x="5942300" y="5463912"/>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E1243C99-D05E-441E-9B19-1EB3A1C199CF}"/>
              </a:ext>
            </a:extLst>
          </p:cNvPr>
          <p:cNvSpPr txBox="1"/>
          <p:nvPr/>
        </p:nvSpPr>
        <p:spPr>
          <a:xfrm>
            <a:off x="9500368" y="5205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29.2%</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소프트맥스</a:t>
            </a:r>
            <a:r>
              <a:rPr lang="ko-KR" altLang="en-US" sz="2000">
                <a:solidFill>
                  <a:schemeClr val="tx1"/>
                </a:solidFill>
                <a:latin typeface="고도 M" panose="02000503000000020004" pitchFamily="2" charset="-127"/>
                <a:ea typeface="고도 M" panose="02000503000000020004" pitchFamily="2" charset="-127"/>
              </a:rPr>
              <a:t>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32833" y="54740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08FFC8-84D8-47F4-95D6-024368B02458}"/>
              </a:ext>
            </a:extLst>
          </p:cNvPr>
          <p:cNvSpPr txBox="1"/>
          <p:nvPr/>
        </p:nvSpPr>
        <p:spPr>
          <a:xfrm>
            <a:off x="1402359" y="6027003"/>
            <a:ext cx="2547492"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[0.74, 0.18, 0.08]</a:t>
            </a:r>
          </a:p>
          <a:p>
            <a:pPr algn="l"/>
            <a:r>
              <a:rPr lang="en-US" altLang="ko-KR" sz="2400">
                <a:solidFill>
                  <a:schemeClr val="tx1"/>
                </a:solidFill>
                <a:latin typeface="고도 M" panose="02000503000000020004" pitchFamily="2" charset="-127"/>
                <a:ea typeface="고도 M" panose="02000503000000020004" pitchFamily="2" charset="-127"/>
              </a:rPr>
              <a:t>[   1  ,   0,     0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7D9DDF64-1832-4955-92C8-0C058A660B8C}"/>
              </a:ext>
            </a:extLst>
          </p:cNvPr>
          <p:cNvSpPr txBox="1"/>
          <p:nvPr/>
        </p:nvSpPr>
        <p:spPr>
          <a:xfrm>
            <a:off x="2823689" y="530472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78B5CBD6-1AB1-4166-9FB9-7214ED9CDA2F}"/>
              </a:ext>
            </a:extLst>
          </p:cNvPr>
          <p:cNvSpPr txBox="1"/>
          <p:nvPr/>
        </p:nvSpPr>
        <p:spPr>
          <a:xfrm>
            <a:off x="6355240" y="5363235"/>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15F04F15-E62C-4384-9EFD-F7F1E82A7C50}"/>
              </a:ext>
            </a:extLst>
          </p:cNvPr>
          <p:cNvSpPr txBox="1"/>
          <p:nvPr/>
        </p:nvSpPr>
        <p:spPr>
          <a:xfrm>
            <a:off x="9656885" y="5372433"/>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이란</a:t>
            </a:r>
            <a:r>
              <a:rPr lang="en-US" altLang="ko-KR" sz="2000" b="1">
                <a:solidFill>
                  <a:schemeClr val="tx1"/>
                </a:solidFill>
                <a:ea typeface="맑은 고딕" panose="020B0503020000020004" pitchFamily="50" charset="-127"/>
              </a:rPr>
              <a:t>?</a:t>
            </a:r>
            <a:endParaRPr lang="ko-KR" altLang="en-US" sz="2000" b="1">
              <a:solidFill>
                <a:schemeClr val="tx1"/>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2EA189F7-2A12-4765-B7DF-1F6A6557B3F4}"/>
              </a:ext>
            </a:extLst>
          </p:cNvPr>
          <p:cNvSpPr txBox="1"/>
          <p:nvPr/>
        </p:nvSpPr>
        <p:spPr>
          <a:xfrm>
            <a:off x="5811715" y="923192"/>
            <a:ext cx="10454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FC3E527-03AD-48F8-9AD2-B8EF95843867}"/>
                  </a:ext>
                </a:extLst>
              </p:cNvPr>
              <p:cNvSpPr txBox="1"/>
              <p:nvPr/>
            </p:nvSpPr>
            <p:spPr>
              <a:xfrm>
                <a:off x="3566416" y="1649771"/>
                <a:ext cx="44043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rPr>
                        <m:t>ylog</m:t>
                      </m:r>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a</m:t>
                      </m:r>
                      <m:r>
                        <a:rPr lang="en-US" altLang="ko-KR" sz="2400" i="1">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(1−</m:t>
                      </m:r>
                      <m:r>
                        <m:rPr>
                          <m:sty m:val="p"/>
                        </m:rPr>
                        <a:rPr lang="en-US" altLang="ko-KR" sz="2400" i="1">
                          <a:solidFill>
                            <a:schemeClr val="tx1"/>
                          </a:solidFill>
                          <a:latin typeface="Cambria Math" panose="02040503050406030204" pitchFamily="18" charset="0"/>
                        </a:rPr>
                        <m:t>a</m:t>
                      </m:r>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4" name="TextBox 3">
                <a:extLst>
                  <a:ext uri="{FF2B5EF4-FFF2-40B4-BE49-F238E27FC236}">
                    <a16:creationId xmlns:a16="http://schemas.microsoft.com/office/drawing/2014/main" id="{BFC3E527-03AD-48F8-9AD2-B8EF95843867}"/>
                  </a:ext>
                </a:extLst>
              </p:cNvPr>
              <p:cNvSpPr txBox="1">
                <a:spLocks noRot="1" noChangeAspect="1" noMove="1" noResize="1" noEditPoints="1" noAdjustHandles="1" noChangeArrowheads="1" noChangeShapeType="1" noTextEdit="1"/>
              </p:cNvSpPr>
              <p:nvPr/>
            </p:nvSpPr>
            <p:spPr>
              <a:xfrm>
                <a:off x="3566416" y="1649771"/>
                <a:ext cx="4404347" cy="461665"/>
              </a:xfrm>
              <a:prstGeom prst="rect">
                <a:avLst/>
              </a:prstGeom>
              <a:blipFill>
                <a:blip r:embed="rId5"/>
                <a:stretch>
                  <a:fillRect b="-17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smtClean="0">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93197B-7D49-4A20-907A-5B9E65D8DA8A}"/>
                  </a:ext>
                </a:extLst>
              </p:cNvPr>
              <p:cNvSpPr txBox="1"/>
              <p:nvPr/>
            </p:nvSpPr>
            <p:spPr>
              <a:xfrm>
                <a:off x="515336" y="2042745"/>
                <a:ext cx="875925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93197B-7D49-4A20-907A-5B9E65D8DA8A}"/>
                  </a:ext>
                </a:extLst>
              </p:cNvPr>
              <p:cNvSpPr txBox="1">
                <a:spLocks noRot="1" noChangeAspect="1" noMove="1" noResize="1" noEditPoints="1" noAdjustHandles="1" noChangeArrowheads="1" noChangeShapeType="1" noTextEdit="1"/>
              </p:cNvSpPr>
              <p:nvPr/>
            </p:nvSpPr>
            <p:spPr>
              <a:xfrm>
                <a:off x="515336" y="2042745"/>
                <a:ext cx="8759257" cy="100822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F569478-3A9F-4488-AC90-72365430EF37}"/>
              </a:ext>
            </a:extLst>
          </p:cNvPr>
          <p:cNvSpPr txBox="1"/>
          <p:nvPr/>
        </p:nvSpPr>
        <p:spPr>
          <a:xfrm>
            <a:off x="4562778" y="1233308"/>
            <a:ext cx="378821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[ 1,            0,                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27829DD7-4011-4F2E-B0E2-131AE7DFFF4F}"/>
              </a:ext>
            </a:extLst>
          </p:cNvPr>
          <p:cNvSpPr txBox="1"/>
          <p:nvPr/>
        </p:nvSpPr>
        <p:spPr>
          <a:xfrm>
            <a:off x="4459092" y="781609"/>
            <a:ext cx="400943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[ 0.1,        0.2,             0.7]</a:t>
            </a:r>
            <a:endParaRPr lang="ko-KR" altLang="en-US" sz="2400">
              <a:solidFill>
                <a:schemeClr val="tx1"/>
              </a:solidFill>
              <a:latin typeface="고도 M" panose="02000503000000020004" pitchFamily="2" charset="-127"/>
              <a:ea typeface="고도 M" panose="02000503000000020004" pitchFamily="2" charset="-127"/>
            </a:endParaRPr>
          </a:p>
        </p:txBody>
      </p:sp>
      <p:pic>
        <p:nvPicPr>
          <p:cNvPr id="1026" name="Picture 2">
            <a:extLst>
              <a:ext uri="{FF2B5EF4-FFF2-40B4-BE49-F238E27FC236}">
                <a16:creationId xmlns:a16="http://schemas.microsoft.com/office/drawing/2014/main" id="{2514A194-CE4B-484F-A49B-3FA55D9BD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297" y="2810261"/>
            <a:ext cx="5003891" cy="348337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a:extLst>
              <a:ext uri="{FF2B5EF4-FFF2-40B4-BE49-F238E27FC236}">
                <a16:creationId xmlns:a16="http://schemas.microsoft.com/office/drawing/2014/main" id="{FA565AF0-9591-4DAD-BAE7-B26566269C21}"/>
              </a:ext>
            </a:extLst>
          </p:cNvPr>
          <p:cNvCxnSpPr/>
          <p:nvPr/>
        </p:nvCxnSpPr>
        <p:spPr>
          <a:xfrm flipV="1">
            <a:off x="2751909" y="4641669"/>
            <a:ext cx="0" cy="134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BFA9F4D3-1F1E-4920-80EE-377BB6E7F427}"/>
              </a:ext>
            </a:extLst>
          </p:cNvPr>
          <p:cNvCxnSpPr>
            <a:cxnSpLocks/>
          </p:cNvCxnSpPr>
          <p:nvPr/>
        </p:nvCxnSpPr>
        <p:spPr>
          <a:xfrm>
            <a:off x="2177143" y="4641669"/>
            <a:ext cx="574766" cy="1"/>
          </a:xfrm>
          <a:prstGeom prst="line">
            <a:avLst/>
          </a:prstGeom>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33F5D26D-3BD2-42BC-A3B5-3FDBA9033FFB}"/>
              </a:ext>
            </a:extLst>
          </p:cNvPr>
          <p:cNvSpPr/>
          <p:nvPr/>
        </p:nvSpPr>
        <p:spPr>
          <a:xfrm>
            <a:off x="2725781" y="4291883"/>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0A5DEF06-8630-4532-9064-379B2918C641}"/>
              </a:ext>
            </a:extLst>
          </p:cNvPr>
          <p:cNvCxnSpPr/>
          <p:nvPr/>
        </p:nvCxnSpPr>
        <p:spPr>
          <a:xfrm>
            <a:off x="1952481" y="3675017"/>
            <a:ext cx="1964600" cy="23164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a16="http://schemas.microsoft.com/office/drawing/2014/main" id="{2CBAF501-E786-4873-89A3-75D05CB99F0D}"/>
              </a:ext>
            </a:extLst>
          </p:cNvPr>
          <p:cNvSpPr/>
          <p:nvPr/>
        </p:nvSpPr>
        <p:spPr>
          <a:xfrm>
            <a:off x="4041091" y="5107582"/>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5" name="직선 연결선 24">
            <a:extLst>
              <a:ext uri="{FF2B5EF4-FFF2-40B4-BE49-F238E27FC236}">
                <a16:creationId xmlns:a16="http://schemas.microsoft.com/office/drawing/2014/main" id="{5356BD7B-307A-4DBF-8A50-85CE9222A748}"/>
              </a:ext>
            </a:extLst>
          </p:cNvPr>
          <p:cNvCxnSpPr>
            <a:cxnSpLocks/>
          </p:cNvCxnSpPr>
          <p:nvPr/>
        </p:nvCxnSpPr>
        <p:spPr>
          <a:xfrm>
            <a:off x="2778038" y="5059673"/>
            <a:ext cx="2577736" cy="8365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A7FDA215-8FF6-4862-BD35-C3F2F1E358C8}"/>
              </a:ext>
            </a:extLst>
          </p:cNvPr>
          <p:cNvSpPr/>
          <p:nvPr/>
        </p:nvSpPr>
        <p:spPr>
          <a:xfrm>
            <a:off x="5270783" y="5397428"/>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E8C1F373-C380-4FDB-B1BC-89F080F229A7}"/>
              </a:ext>
            </a:extLst>
          </p:cNvPr>
          <p:cNvCxnSpPr>
            <a:cxnSpLocks/>
          </p:cNvCxnSpPr>
          <p:nvPr/>
        </p:nvCxnSpPr>
        <p:spPr>
          <a:xfrm>
            <a:off x="4395242" y="5664622"/>
            <a:ext cx="2577736" cy="3974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2E9DDFCC-912E-482C-9053-A7437FDEDB9D}"/>
              </a:ext>
            </a:extLst>
          </p:cNvPr>
          <p:cNvSpPr/>
          <p:nvPr/>
        </p:nvSpPr>
        <p:spPr>
          <a:xfrm>
            <a:off x="6038886" y="5522824"/>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B1375720-A103-4FFE-A03D-12DF68519BC7}"/>
              </a:ext>
            </a:extLst>
          </p:cNvPr>
          <p:cNvSpPr txBox="1"/>
          <p:nvPr/>
        </p:nvSpPr>
        <p:spPr>
          <a:xfrm>
            <a:off x="4520005" y="1764248"/>
            <a:ext cx="39292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-0.9,      0.2,             0.7]</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645A515C-C9D3-497E-B0A2-E5830762A05E}"/>
              </a:ext>
            </a:extLst>
          </p:cNvPr>
          <p:cNvSpPr txBox="1"/>
          <p:nvPr/>
        </p:nvSpPr>
        <p:spPr>
          <a:xfrm>
            <a:off x="1560352" y="847288"/>
            <a:ext cx="2196435"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(a-y)</a:t>
            </a:r>
          </a:p>
          <a:p>
            <a:pPr algn="l"/>
            <a:r>
              <a:rPr lang="en-US" altLang="ko-KR" sz="2400">
                <a:solidFill>
                  <a:schemeClr val="tx1"/>
                </a:solidFill>
                <a:latin typeface="고도 M" panose="02000503000000020004" pitchFamily="2" charset="-127"/>
                <a:ea typeface="고도 M" panose="02000503000000020004" pitchFamily="2" charset="-127"/>
              </a:rPr>
              <a:t>(0.1-1) =&gt; -0.9</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화살표: 오른쪽 5">
            <a:extLst>
              <a:ext uri="{FF2B5EF4-FFF2-40B4-BE49-F238E27FC236}">
                <a16:creationId xmlns:a16="http://schemas.microsoft.com/office/drawing/2014/main" id="{759D9CE9-BA90-4444-A508-6320FABCC73D}"/>
              </a:ext>
            </a:extLst>
          </p:cNvPr>
          <p:cNvSpPr/>
          <p:nvPr/>
        </p:nvSpPr>
        <p:spPr>
          <a:xfrm>
            <a:off x="2751909" y="6293633"/>
            <a:ext cx="1165172" cy="48022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1574839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93197B-7D49-4A20-907A-5B9E65D8DA8A}"/>
                  </a:ext>
                </a:extLst>
              </p:cNvPr>
              <p:cNvSpPr txBox="1"/>
              <p:nvPr/>
            </p:nvSpPr>
            <p:spPr>
              <a:xfrm>
                <a:off x="448224" y="2051737"/>
                <a:ext cx="875925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93197B-7D49-4A20-907A-5B9E65D8DA8A}"/>
                  </a:ext>
                </a:extLst>
              </p:cNvPr>
              <p:cNvSpPr txBox="1">
                <a:spLocks noRot="1" noChangeAspect="1" noMove="1" noResize="1" noEditPoints="1" noAdjustHandles="1" noChangeArrowheads="1" noChangeShapeType="1" noTextEdit="1"/>
              </p:cNvSpPr>
              <p:nvPr/>
            </p:nvSpPr>
            <p:spPr>
              <a:xfrm>
                <a:off x="448224" y="2051737"/>
                <a:ext cx="8759257" cy="100822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F569478-3A9F-4488-AC90-72365430EF37}"/>
              </a:ext>
            </a:extLst>
          </p:cNvPr>
          <p:cNvSpPr txBox="1"/>
          <p:nvPr/>
        </p:nvSpPr>
        <p:spPr>
          <a:xfrm>
            <a:off x="4459092" y="1195026"/>
            <a:ext cx="382989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[ 1,            0,                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27829DD7-4011-4F2E-B0E2-131AE7DFFF4F}"/>
              </a:ext>
            </a:extLst>
          </p:cNvPr>
          <p:cNvSpPr txBox="1"/>
          <p:nvPr/>
        </p:nvSpPr>
        <p:spPr>
          <a:xfrm>
            <a:off x="4395242" y="742794"/>
            <a:ext cx="400943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[ 0.5,        0.3,             0.2]</a:t>
            </a:r>
            <a:endParaRPr lang="ko-KR" altLang="en-US" sz="2400">
              <a:solidFill>
                <a:schemeClr val="tx1"/>
              </a:solidFill>
              <a:latin typeface="고도 M" panose="02000503000000020004" pitchFamily="2" charset="-127"/>
              <a:ea typeface="고도 M" panose="02000503000000020004" pitchFamily="2" charset="-127"/>
            </a:endParaRPr>
          </a:p>
        </p:txBody>
      </p:sp>
      <p:pic>
        <p:nvPicPr>
          <p:cNvPr id="1026" name="Picture 2">
            <a:extLst>
              <a:ext uri="{FF2B5EF4-FFF2-40B4-BE49-F238E27FC236}">
                <a16:creationId xmlns:a16="http://schemas.microsoft.com/office/drawing/2014/main" id="{2514A194-CE4B-484F-A49B-3FA55D9BD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297" y="2810261"/>
            <a:ext cx="5003891" cy="348337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a:extLst>
              <a:ext uri="{FF2B5EF4-FFF2-40B4-BE49-F238E27FC236}">
                <a16:creationId xmlns:a16="http://schemas.microsoft.com/office/drawing/2014/main" id="{FA565AF0-9591-4DAD-BAE7-B26566269C21}"/>
              </a:ext>
            </a:extLst>
          </p:cNvPr>
          <p:cNvCxnSpPr>
            <a:cxnSpLocks/>
          </p:cNvCxnSpPr>
          <p:nvPr/>
        </p:nvCxnSpPr>
        <p:spPr>
          <a:xfrm flipH="1" flipV="1">
            <a:off x="3122355" y="4969948"/>
            <a:ext cx="1" cy="970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BFA9F4D3-1F1E-4920-80EE-377BB6E7F427}"/>
              </a:ext>
            </a:extLst>
          </p:cNvPr>
          <p:cNvCxnSpPr>
            <a:cxnSpLocks/>
          </p:cNvCxnSpPr>
          <p:nvPr/>
        </p:nvCxnSpPr>
        <p:spPr>
          <a:xfrm>
            <a:off x="2187314" y="4969948"/>
            <a:ext cx="95777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33F5D26D-3BD2-42BC-A3B5-3FDBA9033FFB}"/>
              </a:ext>
            </a:extLst>
          </p:cNvPr>
          <p:cNvSpPr/>
          <p:nvPr/>
        </p:nvSpPr>
        <p:spPr>
          <a:xfrm>
            <a:off x="2976571" y="4551947"/>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0A5DEF06-8630-4532-9064-379B2918C641}"/>
              </a:ext>
            </a:extLst>
          </p:cNvPr>
          <p:cNvCxnSpPr>
            <a:cxnSpLocks/>
          </p:cNvCxnSpPr>
          <p:nvPr/>
        </p:nvCxnSpPr>
        <p:spPr>
          <a:xfrm>
            <a:off x="1601499" y="3949342"/>
            <a:ext cx="2717953" cy="18660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a16="http://schemas.microsoft.com/office/drawing/2014/main" id="{2CBAF501-E786-4873-89A3-75D05CB99F0D}"/>
              </a:ext>
            </a:extLst>
          </p:cNvPr>
          <p:cNvSpPr/>
          <p:nvPr/>
        </p:nvSpPr>
        <p:spPr>
          <a:xfrm>
            <a:off x="4041091" y="5107582"/>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5" name="직선 연결선 24">
            <a:extLst>
              <a:ext uri="{FF2B5EF4-FFF2-40B4-BE49-F238E27FC236}">
                <a16:creationId xmlns:a16="http://schemas.microsoft.com/office/drawing/2014/main" id="{5356BD7B-307A-4DBF-8A50-85CE9222A748}"/>
              </a:ext>
            </a:extLst>
          </p:cNvPr>
          <p:cNvCxnSpPr>
            <a:cxnSpLocks/>
          </p:cNvCxnSpPr>
          <p:nvPr/>
        </p:nvCxnSpPr>
        <p:spPr>
          <a:xfrm>
            <a:off x="2778038" y="5059673"/>
            <a:ext cx="2577736" cy="8365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A7FDA215-8FF6-4862-BD35-C3F2F1E358C8}"/>
              </a:ext>
            </a:extLst>
          </p:cNvPr>
          <p:cNvSpPr/>
          <p:nvPr/>
        </p:nvSpPr>
        <p:spPr>
          <a:xfrm>
            <a:off x="5270783" y="5397428"/>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E8C1F373-C380-4FDB-B1BC-89F080F229A7}"/>
              </a:ext>
            </a:extLst>
          </p:cNvPr>
          <p:cNvCxnSpPr>
            <a:cxnSpLocks/>
          </p:cNvCxnSpPr>
          <p:nvPr/>
        </p:nvCxnSpPr>
        <p:spPr>
          <a:xfrm>
            <a:off x="4395242" y="5664622"/>
            <a:ext cx="2577736" cy="3974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2E9DDFCC-912E-482C-9053-A7437FDEDB9D}"/>
              </a:ext>
            </a:extLst>
          </p:cNvPr>
          <p:cNvSpPr/>
          <p:nvPr/>
        </p:nvSpPr>
        <p:spPr>
          <a:xfrm>
            <a:off x="6038886" y="5522824"/>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B1375720-A103-4FFE-A03D-12DF68519BC7}"/>
              </a:ext>
            </a:extLst>
          </p:cNvPr>
          <p:cNvSpPr txBox="1"/>
          <p:nvPr/>
        </p:nvSpPr>
        <p:spPr>
          <a:xfrm>
            <a:off x="4465816" y="1574279"/>
            <a:ext cx="39292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-0.5,      0.3,             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002ECF5E-5B72-4F90-8C99-E5B7886292D6}"/>
              </a:ext>
            </a:extLst>
          </p:cNvPr>
          <p:cNvSpPr txBox="1"/>
          <p:nvPr/>
        </p:nvSpPr>
        <p:spPr>
          <a:xfrm>
            <a:off x="3461665" y="646642"/>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092160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              # </a:t>
            </a:r>
            <a:r>
              <a:rPr lang="ko-KR" altLang="en-US" sz="1400" err="1">
                <a:solidFill>
                  <a:schemeClr val="tx1"/>
                </a:solidFill>
                <a:latin typeface="Consolas" panose="020B0609020204030204" pitchFamily="49" charset="0"/>
              </a:rPr>
              <a:t>시그모이드</a:t>
            </a:r>
            <a:r>
              <a:rPr lang="ko-KR" altLang="en-US" sz="1400">
                <a:solidFill>
                  <a:schemeClr val="tx1"/>
                </a:solidFill>
                <a:latin typeface="Consolas" panose="020B0609020204030204" pitchFamily="49" charset="0"/>
              </a:rPr>
              <a:t>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(self, z):</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소프트맥스</a:t>
            </a:r>
            <a:r>
              <a:rPr lang="ko-KR" altLang="en-US" sz="1400">
                <a:solidFill>
                  <a:schemeClr val="tx1"/>
                </a:solidFill>
                <a:latin typeface="Consolas" panose="020B0609020204030204" pitchFamily="49" charset="0"/>
              </a:rPr>
              <a:t>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a:t>
            </a:r>
          </a:p>
          <a:p>
            <a:r>
              <a:rPr lang="en-US" altLang="ko-KR" sz="1400">
                <a:solidFill>
                  <a:schemeClr val="tx1"/>
                </a:solidFill>
                <a:latin typeface="Consolas" panose="020B0609020204030204" pitchFamily="49" charset="0"/>
              </a:rPr>
              <a:t>    return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axis=1).reshape(-1, 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91615" y="4832655"/>
                <a:ext cx="224362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2.20</m:t>
                                    </m:r>
                                    <m:r>
                                      <a:rPr lang="en-US" altLang="ko-KR" sz="2000" b="0" i="1" smtClean="0">
                                        <a:solidFill>
                                          <a:schemeClr val="tx1"/>
                                        </a:solidFill>
                                        <a:latin typeface="Cambria Math" panose="02040503050406030204" pitchFamily="18" charset="0"/>
                                      </a:rPr>
                                      <m:t>   </m:t>
                                    </m:r>
                                    <m:r>
                                      <a:rPr lang="en-US" altLang="ko-KR" sz="2000" i="1">
                                        <a:solidFill>
                                          <a:schemeClr val="tx1"/>
                                        </a:solidFill>
                                        <a:latin typeface="Cambria Math" panose="02040503050406030204" pitchFamily="18" charset="0"/>
                                      </a:rPr>
                                      <m:t>1.39</m:t>
                                    </m:r>
                                    <m:r>
                                      <a:rPr lang="en-US" altLang="ko-KR" sz="2000" b="0" i="1" smtClean="0">
                                        <a:solidFill>
                                          <a:schemeClr val="tx1"/>
                                        </a:solidFill>
                                        <a:latin typeface="Cambria Math" panose="02040503050406030204" pitchFamily="18" charset="0"/>
                                      </a:rPr>
                                      <m:t>    </m:t>
                                    </m:r>
                                    <m:r>
                                      <a:rPr lang="en-US" altLang="ko-KR" sz="2000" i="1">
                                        <a:solidFill>
                                          <a:schemeClr val="tx1"/>
                                        </a:solidFill>
                                        <a:latin typeface="Cambria Math" panose="02040503050406030204" pitchFamily="18" charset="0"/>
                                      </a:rPr>
                                      <m:t>0.85</m:t>
                                    </m:r>
                                  </m:e>
                                </m:mr>
                                <m:mr>
                                  <m:e>
                                    <m:r>
                                      <a:rPr lang="en-US" altLang="ko-KR" sz="2000" i="1">
                                        <a:solidFill>
                                          <a:schemeClr val="tx1"/>
                                        </a:solidFill>
                                        <a:latin typeface="Cambria Math" panose="02040503050406030204" pitchFamily="18" charset="0"/>
                                      </a:rPr>
                                      <m:t>0.00</m:t>
                                    </m:r>
                                    <m:r>
                                      <a:rPr lang="en-US" altLang="ko-KR" sz="2000" b="0" i="1" smtClean="0">
                                        <a:solidFill>
                                          <a:schemeClr val="tx1"/>
                                        </a:solidFill>
                                        <a:latin typeface="Cambria Math" panose="02040503050406030204" pitchFamily="18" charset="0"/>
                                      </a:rPr>
                                      <m:t>  </m:t>
                                    </m:r>
                                    <m:r>
                                      <a:rPr lang="en-US" altLang="ko-KR" sz="2000" i="1">
                                        <a:solidFill>
                                          <a:schemeClr val="tx1"/>
                                        </a:solidFill>
                                        <a:latin typeface="Cambria Math" panose="02040503050406030204" pitchFamily="18" charset="0"/>
                                      </a:rPr>
                                      <m:t>−1.39</m:t>
                                    </m:r>
                                    <m:r>
                                      <a:rPr lang="en-US" altLang="ko-KR" sz="2000" b="0" i="1" smtClean="0">
                                        <a:solidFill>
                                          <a:schemeClr val="tx1"/>
                                        </a:solidFill>
                                        <a:latin typeface="Cambria Math" panose="02040503050406030204" pitchFamily="18" charset="0"/>
                                      </a:rPr>
                                      <m:t>   </m:t>
                                    </m:r>
                                    <m:r>
                                      <a:rPr lang="en-US" altLang="ko-KR" sz="2000" i="1">
                                        <a:solidFill>
                                          <a:schemeClr val="tx1"/>
                                        </a:solidFill>
                                        <a:latin typeface="Cambria Math" panose="02040503050406030204" pitchFamily="18" charset="0"/>
                                      </a:rPr>
                                      <m:t>−2.20</m:t>
                                    </m:r>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91615" y="4832655"/>
                <a:ext cx="2243627" cy="1051826"/>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r>
                                                <a:rPr lang="en-US" altLang="ko-KR" sz="2000" b="0" i="1" smtClean="0">
                                                  <a:solidFill>
                                                    <a:schemeClr val="tx1"/>
                                                  </a:solidFill>
                                                  <a:latin typeface="Cambria Math" panose="02040503050406030204" pitchFamily="18" charset="0"/>
                                                </a:rPr>
                                                <m:t>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3635242" y="5354412"/>
            <a:ext cx="1414210" cy="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962618" y="5484232"/>
            <a:ext cx="1324402" cy="369332"/>
          </a:xfrm>
          <a:prstGeom prst="rect">
            <a:avLst/>
          </a:prstGeom>
          <a:noFill/>
        </p:spPr>
        <p:txBody>
          <a:bodyPr wrap="none" rtlCol="0">
            <a:spAutoFit/>
          </a:bodyPr>
          <a:lstStyle/>
          <a:p>
            <a:pPr algn="l"/>
            <a:r>
              <a:rPr lang="en-US" altLang="ko-KR" sz="1800" err="1">
                <a:solidFill>
                  <a:schemeClr val="tx1"/>
                </a:solidFill>
                <a:latin typeface="Consolas" panose="020B0609020204030204" pitchFamily="49" charset="0"/>
              </a:rPr>
              <a:t>np.exp</a:t>
            </a:r>
            <a:r>
              <a:rPr lang="en-US" altLang="ko-KR" sz="1800">
                <a:solidFill>
                  <a:schemeClr val="tx1"/>
                </a:solidFill>
                <a:latin typeface="Consolas" panose="020B0609020204030204" pitchFamily="49" charset="0"/>
              </a:rPr>
              <a:t>(z)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              # </a:t>
            </a:r>
            <a:r>
              <a:rPr lang="ko-KR" altLang="en-US" sz="1400" err="1">
                <a:solidFill>
                  <a:schemeClr val="tx1"/>
                </a:solidFill>
                <a:latin typeface="Consolas" panose="020B0609020204030204" pitchFamily="49" charset="0"/>
              </a:rPr>
              <a:t>시그모이드</a:t>
            </a:r>
            <a:r>
              <a:rPr lang="ko-KR" altLang="en-US" sz="1400">
                <a:solidFill>
                  <a:schemeClr val="tx1"/>
                </a:solidFill>
                <a:latin typeface="Consolas" panose="020B0609020204030204" pitchFamily="49" charset="0"/>
              </a:rPr>
              <a:t>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(self, z):</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소프트맥스</a:t>
            </a:r>
            <a:r>
              <a:rPr lang="ko-KR" altLang="en-US" sz="1400">
                <a:solidFill>
                  <a:schemeClr val="tx1"/>
                </a:solidFill>
                <a:latin typeface="Consolas" panose="020B0609020204030204" pitchFamily="49" charset="0"/>
              </a:rPr>
              <a:t>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a:t>
            </a:r>
          </a:p>
          <a:p>
            <a:r>
              <a:rPr lang="en-US" altLang="ko-KR" sz="1400">
                <a:solidFill>
                  <a:schemeClr val="tx1"/>
                </a:solidFill>
                <a:latin typeface="Consolas" panose="020B0609020204030204" pitchFamily="49" charset="0"/>
              </a:rPr>
              <a:t>    return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axis=1).reshape(-1, 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9.03  </m:t>
                                    </m:r>
                                    <m:r>
                                      <a:rPr lang="en-US" altLang="ko-KR" sz="2000" b="0" i="1" smtClean="0">
                                        <a:solidFill>
                                          <a:schemeClr val="tx1"/>
                                        </a:solidFill>
                                        <a:latin typeface="Cambria Math" panose="02040503050406030204" pitchFamily="18" charset="0"/>
                                      </a:rPr>
                                      <m:t> </m:t>
                                    </m:r>
                                    <m:r>
                                      <a:rPr lang="en-US" altLang="ko-KR" sz="2000" i="1">
                                        <a:solidFill>
                                          <a:schemeClr val="tx1"/>
                                        </a:solidFill>
                                        <a:latin typeface="Cambria Math" panose="02040503050406030204" pitchFamily="18" charset="0"/>
                                      </a:rPr>
                                      <m:t>4.01  2.34</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0.25</m:t>
                                          </m:r>
                                        </m:e>
                                        <m:e>
                                          <m:r>
                                            <a:rPr lang="en-US" altLang="ko-KR" sz="2000" b="0" i="1" smtClean="0">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15.38</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1.36</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15.38</m:t>
                                    </m:r>
                                  </m:e>
                                </m:mr>
                                <m:mr>
                                  <m:e>
                                    <m:r>
                                      <a:rPr lang="en-US" altLang="ko-KR" sz="2000" b="0" i="1" smtClean="0">
                                        <a:solidFill>
                                          <a:schemeClr val="tx1"/>
                                        </a:solidFill>
                                        <a:latin typeface="Cambria Math" panose="02040503050406030204" pitchFamily="18" charset="0"/>
                                      </a:rPr>
                                      <m:t>1.36</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              # </a:t>
            </a:r>
            <a:r>
              <a:rPr lang="ko-KR" altLang="en-US" sz="1400" err="1">
                <a:solidFill>
                  <a:schemeClr val="tx1"/>
                </a:solidFill>
                <a:latin typeface="Consolas" panose="020B0609020204030204" pitchFamily="49" charset="0"/>
              </a:rPr>
              <a:t>시그모이드</a:t>
            </a:r>
            <a:r>
              <a:rPr lang="ko-KR" altLang="en-US" sz="1400">
                <a:solidFill>
                  <a:schemeClr val="tx1"/>
                </a:solidFill>
                <a:latin typeface="Consolas" panose="020B0609020204030204" pitchFamily="49" charset="0"/>
              </a:rPr>
              <a:t>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(self, z):</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소프트맥스</a:t>
            </a:r>
            <a:r>
              <a:rPr lang="ko-KR" altLang="en-US" sz="1400">
                <a:solidFill>
                  <a:schemeClr val="tx1"/>
                </a:solidFill>
                <a:latin typeface="Consolas" panose="020B0609020204030204" pitchFamily="49" charset="0"/>
              </a:rPr>
              <a:t>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a:t>
            </a:r>
          </a:p>
          <a:p>
            <a:r>
              <a:rPr lang="en-US" altLang="ko-KR" sz="1400">
                <a:solidFill>
                  <a:schemeClr val="tx1"/>
                </a:solidFill>
                <a:latin typeface="Consolas" panose="020B0609020204030204" pitchFamily="49" charset="0"/>
              </a:rPr>
              <a:t>    return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22</m:t>
                                          </m:r>
                                        </m:e>
                                        <m:e>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22</m:t>
                                          </m:r>
                                        </m:e>
                                        <m:e>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69</m:t>
                                    </m:r>
                                  </m:e>
                                </m:mr>
                                <m:mr>
                                  <m:e>
                                    <m: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33</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30</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err="1">
                <a:solidFill>
                  <a:schemeClr val="tx1"/>
                </a:solidFill>
                <a:latin typeface="Consolas" panose="020B0609020204030204" pitchFamily="49" charset="0"/>
              </a:rPr>
              <a:t>np.sum</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exp_z,axis</a:t>
            </a:r>
            <a:r>
              <a:rPr lang="en-US" altLang="ko-KR">
                <a:solidFill>
                  <a:schemeClr val="tx1"/>
                </a:solidFill>
                <a:latin typeface="Consolas" panose="020B0609020204030204" pitchFamily="49" charset="0"/>
              </a:rPr>
              <a:t>=1).reshape(-1,1)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a:t>
            </a:r>
            <a:r>
              <a:rPr lang="en-US" altLang="ko-KR" sz="1400" err="1">
                <a:solidFill>
                  <a:schemeClr val="tx1"/>
                </a:solidFill>
                <a:latin typeface="Consolas" panose="020B0609020204030204" pitchFamily="49" charset="0"/>
              </a:rPr>
              <a:t>y.shape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self.softmax</a:t>
            </a:r>
            <a:r>
              <a:rPr lang="en-US" altLang="ko-KR" sz="1400">
                <a:solidFill>
                  <a:schemeClr val="tx1"/>
                </a:solidFill>
                <a:latin typeface="Consolas" panose="020B0609020204030204" pitchFamily="49" charset="0"/>
              </a:rPr>
              <a:t>(z)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m:t>
                      </m:r>
                      <m:r>
                        <a:rPr lang="en-US" altLang="ko-KR" i="1">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err="1">
                <a:solidFill>
                  <a:schemeClr val="tx1"/>
                </a:solidFill>
                <a:latin typeface="Consolas" panose="020B0609020204030204" pitchFamily="49" charset="0"/>
              </a:rPr>
              <a:t>correlate</a:t>
            </a:r>
            <a:r>
              <a:rPr lang="fr-FR" altLang="ko-KR" sz="1400">
                <a:solidFill>
                  <a:schemeClr val="tx1"/>
                </a:solidFill>
                <a:latin typeface="Consolas" panose="020B0609020204030204" pitchFamily="49" charset="0"/>
              </a:rPr>
              <a:t>(x, w, mode='</a:t>
            </a:r>
            <a:r>
              <a:rPr lang="fr-FR" altLang="ko-KR" sz="1400" err="1">
                <a:solidFill>
                  <a:schemeClr val="tx1"/>
                </a:solidFill>
                <a:latin typeface="Consolas" panose="020B0609020204030204" pitchFamily="49" charset="0"/>
              </a:rPr>
              <a:t>valid</a:t>
            </a:r>
            <a:r>
              <a:rPr lang="fr-FR" altLang="ko-KR" sz="1400">
                <a:solidFill>
                  <a:schemeClr val="tx1"/>
                </a:solidFill>
                <a:latin typeface="Consolas" panose="020B0609020204030204" pitchFamily="49" charset="0"/>
              </a:rPr>
              <a:t>')</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849045" y="3786604"/>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3624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505990" y="1378201"/>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err="1">
                <a:solidFill>
                  <a:schemeClr val="tx1"/>
                </a:solidFill>
                <a:latin typeface="Consolas" panose="020B0609020204030204" pitchFamily="49" charset="0"/>
              </a:rPr>
              <a:t>correlate</a:t>
            </a:r>
            <a:r>
              <a:rPr lang="fr-FR" altLang="ko-KR" sz="1400">
                <a:solidFill>
                  <a:schemeClr val="tx1"/>
                </a:solidFill>
                <a:latin typeface="Consolas" panose="020B0609020204030204" pitchFamily="49" charset="0"/>
              </a:rPr>
              <a:t>(x, w, mode='</a:t>
            </a:r>
            <a:r>
              <a:rPr lang="fr-FR" altLang="ko-KR" sz="1400" err="1">
                <a:solidFill>
                  <a:schemeClr val="tx1"/>
                </a:solidFill>
                <a:latin typeface="Consolas" panose="020B0609020204030204" pitchFamily="49" charset="0"/>
              </a:rPr>
              <a:t>same</a:t>
            </a:r>
            <a:r>
              <a:rPr lang="fr-FR" altLang="ko-KR" sz="1400">
                <a:solidFill>
                  <a:schemeClr val="tx1"/>
                </a:solidFill>
                <a:latin typeface="Consolas" panose="020B0609020204030204" pitchFamily="49" charset="0"/>
              </a:rPr>
              <a:t>')</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grpSp>
        <p:nvGrpSpPr>
          <p:cNvPr id="3" name="그룹 2">
            <a:extLst>
              <a:ext uri="{FF2B5EF4-FFF2-40B4-BE49-F238E27FC236}">
                <a16:creationId xmlns:a16="http://schemas.microsoft.com/office/drawing/2014/main" id="{B6CC4A4B-F1D0-4892-8C08-5F7F4FB142CF}"/>
              </a:ext>
            </a:extLst>
          </p:cNvPr>
          <p:cNvGrpSpPr/>
          <p:nvPr/>
        </p:nvGrpSpPr>
        <p:grpSpPr>
          <a:xfrm>
            <a:off x="3797781" y="2062312"/>
            <a:ext cx="735712" cy="735712"/>
            <a:chOff x="3784460" y="2060033"/>
            <a:chExt cx="735712" cy="735712"/>
          </a:xfrm>
        </p:grpSpPr>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41052"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err="1">
                <a:solidFill>
                  <a:schemeClr val="tx1"/>
                </a:solidFill>
                <a:latin typeface="Consolas" panose="020B0609020204030204" pitchFamily="49" charset="0"/>
              </a:rPr>
              <a:t>from</a:t>
            </a:r>
            <a:r>
              <a:rPr lang="fr-FR" altLang="ko-KR" sz="1400">
                <a:solidFill>
                  <a:schemeClr val="tx1"/>
                </a:solidFill>
                <a:latin typeface="Consolas" panose="020B0609020204030204" pitchFamily="49" charset="0"/>
              </a:rPr>
              <a:t> </a:t>
            </a:r>
            <a:r>
              <a:rPr lang="fr-FR" altLang="ko-KR" sz="1400" err="1">
                <a:solidFill>
                  <a:schemeClr val="tx1"/>
                </a:solidFill>
                <a:latin typeface="Consolas" panose="020B0609020204030204" pitchFamily="49" charset="0"/>
              </a:rPr>
              <a:t>scipy.signal</a:t>
            </a:r>
            <a:r>
              <a:rPr lang="fr-FR" altLang="ko-KR" sz="1400">
                <a:solidFill>
                  <a:schemeClr val="tx1"/>
                </a:solidFill>
                <a:latin typeface="Consolas" panose="020B0609020204030204" pitchFamily="49" charset="0"/>
              </a:rPr>
              <a:t> import correlate2d</a:t>
            </a:r>
          </a:p>
          <a:p>
            <a:r>
              <a:rPr lang="fr-FR" altLang="ko-KR" sz="1400">
                <a:solidFill>
                  <a:schemeClr val="tx1"/>
                </a:solidFill>
                <a:latin typeface="Consolas" panose="020B0609020204030204" pitchFamily="49" charset="0"/>
              </a:rPr>
              <a:t>correlate2d(x, w, mode='</a:t>
            </a:r>
            <a:r>
              <a:rPr lang="fr-FR" altLang="ko-KR" sz="1400" err="1">
                <a:solidFill>
                  <a:schemeClr val="tx1"/>
                </a:solidFill>
                <a:latin typeface="Consolas" panose="020B0609020204030204" pitchFamily="49" charset="0"/>
              </a:rPr>
              <a:t>valid</a:t>
            </a:r>
            <a:r>
              <a:rPr lang="fr-FR" altLang="ko-KR" sz="1400">
                <a:solidFill>
                  <a:schemeClr val="tx1"/>
                </a:solidFill>
                <a:latin typeface="Consolas" panose="020B0609020204030204" pitchFamily="49" charset="0"/>
              </a:rPr>
              <a:t>')</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48032" y="3910656"/>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204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001509" y="149769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5230" y="1805469"/>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옵티마이저</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err="1">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17269" y="2299051"/>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5196" y="2552491"/>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43248" y="1800374"/>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338487" y="89028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4018482" y="3712098"/>
            <a:ext cx="466794" cy="1239419"/>
          </a:xfrm>
          <a:prstGeom prst="cube">
            <a:avLst>
              <a:gd name="adj" fmla="val 74405"/>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CE89C39-5C84-4609-982A-3ED1D29E0FA3}"/>
              </a:ext>
            </a:extLst>
          </p:cNvPr>
          <p:cNvSpPr txBox="1"/>
          <p:nvPr/>
        </p:nvSpPr>
        <p:spPr>
          <a:xfrm>
            <a:off x="6164323" y="3228945"/>
            <a:ext cx="1172116"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28x28x</a:t>
            </a:r>
            <a:r>
              <a:rPr lang="en-US" altLang="ko-KR" sz="2000">
                <a:solidFill>
                  <a:srgbClr val="FF0000"/>
                </a:solidFill>
                <a:latin typeface="Consolas" panose="020B0609020204030204" pitchFamily="49" charset="0"/>
              </a:rPr>
              <a:t>1</a:t>
            </a:r>
            <a:endParaRPr lang="ko-KR" altLang="en-US" sz="2000">
              <a:solidFill>
                <a:srgbClr val="FF0000"/>
              </a:solidFill>
              <a:latin typeface="Consolas" panose="020B0609020204030204" pitchFamily="49" charset="0"/>
            </a:endParaRPr>
          </a:p>
        </p:txBody>
      </p:sp>
      <p:sp>
        <p:nvSpPr>
          <p:cNvPr id="16" name="TextBox 15">
            <a:extLst>
              <a:ext uri="{FF2B5EF4-FFF2-40B4-BE49-F238E27FC236}">
                <a16:creationId xmlns:a16="http://schemas.microsoft.com/office/drawing/2014/main" id="{C6BE205B-28B2-4582-9621-0F24E50E0B17}"/>
              </a:ext>
            </a:extLst>
          </p:cNvPr>
          <p:cNvSpPr txBox="1"/>
          <p:nvPr/>
        </p:nvSpPr>
        <p:spPr>
          <a:xfrm>
            <a:off x="747808" y="6008108"/>
            <a:ext cx="1172116"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a:t>
            </a:r>
            <a:r>
              <a:rPr lang="en-US" altLang="ko-KR" sz="2000" err="1">
                <a:solidFill>
                  <a:schemeClr val="tx1"/>
                </a:solidFill>
                <a:latin typeface="Consolas" panose="020B0609020204030204" pitchFamily="49" charset="0"/>
              </a:rPr>
              <a:t>r,g,b</a:t>
            </a:r>
            <a:r>
              <a:rPr lang="en-US" altLang="ko-KR" sz="2000">
                <a:solidFill>
                  <a:schemeClr val="tx1"/>
                </a:solidFill>
                <a:latin typeface="Consolas" panose="020B0609020204030204" pitchFamily="49" charset="0"/>
              </a:rPr>
              <a:t>)</a:t>
            </a:r>
            <a:endParaRPr lang="ko-KR" altLang="en-US" sz="20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414B735-B308-47B4-96B0-46D49BD29007}"/>
              </a:ext>
            </a:extLst>
          </p:cNvPr>
          <p:cNvSpPr txBox="1"/>
          <p:nvPr/>
        </p:nvSpPr>
        <p:spPr>
          <a:xfrm>
            <a:off x="3865205" y="4898109"/>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CB3CD57F-7005-4A56-B148-FD1182CB5730}"/>
              </a:ext>
            </a:extLst>
          </p:cNvPr>
          <p:cNvSpPr txBox="1"/>
          <p:nvPr/>
        </p:nvSpPr>
        <p:spPr>
          <a:xfrm>
            <a:off x="4251879" y="4643129"/>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6038B910-6D46-49BD-A062-BD155ABD669A}"/>
              </a:ext>
            </a:extLst>
          </p:cNvPr>
          <p:cNvSpPr txBox="1"/>
          <p:nvPr/>
        </p:nvSpPr>
        <p:spPr>
          <a:xfrm>
            <a:off x="4485276" y="3912691"/>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정육면체 19">
            <a:extLst>
              <a:ext uri="{FF2B5EF4-FFF2-40B4-BE49-F238E27FC236}">
                <a16:creationId xmlns:a16="http://schemas.microsoft.com/office/drawing/2014/main" id="{1A534443-79E3-4160-AD46-D92D8076C0CE}"/>
              </a:ext>
            </a:extLst>
          </p:cNvPr>
          <p:cNvSpPr/>
          <p:nvPr/>
        </p:nvSpPr>
        <p:spPr>
          <a:xfrm>
            <a:off x="7062579" y="3033886"/>
            <a:ext cx="851323" cy="2260410"/>
          </a:xfrm>
          <a:prstGeom prst="cube">
            <a:avLst>
              <a:gd name="adj" fmla="val 94231"/>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68A2513-8A92-4685-84A1-643B556B5BB8}"/>
              </a:ext>
            </a:extLst>
          </p:cNvPr>
          <p:cNvSpPr txBox="1"/>
          <p:nvPr/>
        </p:nvSpPr>
        <p:spPr>
          <a:xfrm>
            <a:off x="7488240" y="484693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2856FA19-8267-4186-8FFE-DA6FD2C9844E}"/>
              </a:ext>
            </a:extLst>
          </p:cNvPr>
          <p:cNvSpPr txBox="1"/>
          <p:nvPr/>
        </p:nvSpPr>
        <p:spPr>
          <a:xfrm>
            <a:off x="7908965" y="362905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7075D80-1E69-4860-963C-80750FD8922E}"/>
              </a:ext>
            </a:extLst>
          </p:cNvPr>
          <p:cNvSpPr txBox="1"/>
          <p:nvPr/>
        </p:nvSpPr>
        <p:spPr>
          <a:xfrm>
            <a:off x="6940690"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A82B6B0C-B1BF-49A6-8653-065A975F82E5}"/>
              </a:ext>
            </a:extLst>
          </p:cNvPr>
          <p:cNvSpPr txBox="1"/>
          <p:nvPr/>
        </p:nvSpPr>
        <p:spPr>
          <a:xfrm>
            <a:off x="3158091" y="5373567"/>
            <a:ext cx="2339102" cy="400110"/>
          </a:xfrm>
          <a:prstGeom prst="rect">
            <a:avLst/>
          </a:prstGeom>
          <a:noFill/>
        </p:spPr>
        <p:txBody>
          <a:bodyPr wrap="none" rtlCol="0">
            <a:spAutoFit/>
          </a:bodyPr>
          <a:lstStyle/>
          <a:p>
            <a:pPr algn="l"/>
            <a:r>
              <a:rPr lang="ko-KR" altLang="en-US" sz="2000">
                <a:solidFill>
                  <a:schemeClr val="tx1"/>
                </a:solidFill>
                <a:latin typeface="Consolas" panose="020B0609020204030204" pitchFamily="49" charset="0"/>
              </a:rPr>
              <a:t>필터의 수</a:t>
            </a:r>
            <a:r>
              <a:rPr lang="en-US" altLang="ko-KR" sz="2000">
                <a:solidFill>
                  <a:schemeClr val="tx1"/>
                </a:solidFill>
                <a:latin typeface="Consolas" panose="020B0609020204030204" pitchFamily="49" charset="0"/>
              </a:rPr>
              <a:t>: FN=</a:t>
            </a:r>
            <a:r>
              <a:rPr lang="en-US" altLang="ko-KR" sz="2000">
                <a:solidFill>
                  <a:srgbClr val="FF0000"/>
                </a:solidFill>
                <a:latin typeface="Consolas" panose="020B0609020204030204" pitchFamily="49" charset="0"/>
              </a:rPr>
              <a:t>1</a:t>
            </a:r>
            <a:r>
              <a:rPr lang="en-US" altLang="ko-KR" sz="2000">
                <a:solidFill>
                  <a:schemeClr val="tx1"/>
                </a:solidFill>
                <a:latin typeface="Consolas" panose="020B0609020204030204" pitchFamily="49" charset="0"/>
              </a:rPr>
              <a:t> </a:t>
            </a: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179701" y="3001161"/>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1680779" y="3201216"/>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66882"/>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78565" y="3502362"/>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36510" y="2407435"/>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3BB33E3C-79E8-4F27-96AA-B31BCE8FBB93}"/>
              </a:ext>
            </a:extLst>
          </p:cNvPr>
          <p:cNvSpPr txBox="1"/>
          <p:nvPr/>
        </p:nvSpPr>
        <p:spPr>
          <a:xfrm>
            <a:off x="7376904"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2" name="그룹 1">
            <a:extLst>
              <a:ext uri="{FF2B5EF4-FFF2-40B4-BE49-F238E27FC236}">
                <a16:creationId xmlns:a16="http://schemas.microsoft.com/office/drawing/2014/main" id="{215AD6A1-73AE-46DD-BE44-21E12B0AB56C}"/>
              </a:ext>
            </a:extLst>
          </p:cNvPr>
          <p:cNvGrpSpPr/>
          <p:nvPr/>
        </p:nvGrpSpPr>
        <p:grpSpPr>
          <a:xfrm>
            <a:off x="921622" y="3063947"/>
            <a:ext cx="1250067" cy="1250069"/>
            <a:chOff x="7529821" y="1507017"/>
            <a:chExt cx="1250067" cy="1250069"/>
          </a:xfrm>
        </p:grpSpPr>
        <p:sp>
          <p:nvSpPr>
            <p:cNvPr id="88" name="직사각형 87">
              <a:extLst>
                <a:ext uri="{FF2B5EF4-FFF2-40B4-BE49-F238E27FC236}">
                  <a16:creationId xmlns:a16="http://schemas.microsoft.com/office/drawing/2014/main" id="{33C10758-CF7E-4467-B34F-903EA20170DF}"/>
                </a:ext>
              </a:extLst>
            </p:cNvPr>
            <p:cNvSpPr/>
            <p:nvPr/>
          </p:nvSpPr>
          <p:spPr>
            <a:xfrm>
              <a:off x="7529821" y="1507019"/>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0100033-2478-46A8-8CEF-E6573F68515C}"/>
                </a:ext>
              </a:extLst>
            </p:cNvPr>
            <p:cNvSpPr/>
            <p:nvPr/>
          </p:nvSpPr>
          <p:spPr>
            <a:xfrm>
              <a:off x="7946510" y="150701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C82452E-042B-496A-8278-C0A40E0D33B5}"/>
                </a:ext>
              </a:extLst>
            </p:cNvPr>
            <p:cNvSpPr/>
            <p:nvPr/>
          </p:nvSpPr>
          <p:spPr>
            <a:xfrm>
              <a:off x="8363199" y="1507017"/>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A5398B36-572F-482F-8077-4E21F0E1B963}"/>
                </a:ext>
              </a:extLst>
            </p:cNvPr>
            <p:cNvSpPr/>
            <p:nvPr/>
          </p:nvSpPr>
          <p:spPr>
            <a:xfrm>
              <a:off x="7529821" y="192370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1F44EFC-E913-4078-8EA6-F844CAD64CFC}"/>
                </a:ext>
              </a:extLst>
            </p:cNvPr>
            <p:cNvSpPr/>
            <p:nvPr/>
          </p:nvSpPr>
          <p:spPr>
            <a:xfrm>
              <a:off x="7946510" y="1923707"/>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2E97CF6-FBC0-4E2D-AF7F-1149DE5B2551}"/>
                </a:ext>
              </a:extLst>
            </p:cNvPr>
            <p:cNvSpPr/>
            <p:nvPr/>
          </p:nvSpPr>
          <p:spPr>
            <a:xfrm>
              <a:off x="8363199" y="192370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46C1AEF6-A741-4C9D-9696-4F4E4645BDA8}"/>
                </a:ext>
              </a:extLst>
            </p:cNvPr>
            <p:cNvSpPr/>
            <p:nvPr/>
          </p:nvSpPr>
          <p:spPr>
            <a:xfrm>
              <a:off x="7529821" y="2340397"/>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19B78469-9919-4D22-9E08-2511F0878CE7}"/>
                </a:ext>
              </a:extLst>
            </p:cNvPr>
            <p:cNvSpPr/>
            <p:nvPr/>
          </p:nvSpPr>
          <p:spPr>
            <a:xfrm>
              <a:off x="7946510" y="234039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FC3685D-4F5B-4D17-9DC5-62162BCD7280}"/>
                </a:ext>
              </a:extLst>
            </p:cNvPr>
            <p:cNvSpPr/>
            <p:nvPr/>
          </p:nvSpPr>
          <p:spPr>
            <a:xfrm>
              <a:off x="8363199" y="2340395"/>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a:p>
            <a:pPr algn="l"/>
            <a:r>
              <a:rPr lang="en-US" altLang="ko-KR" sz="1800">
                <a:solidFill>
                  <a:schemeClr val="tx1"/>
                </a:solidFill>
                <a:latin typeface="고도 M" panose="02000503000000020004" pitchFamily="2" charset="-127"/>
                <a:ea typeface="고도 M" panose="02000503000000020004" pitchFamily="2" charset="-127"/>
              </a:rPr>
              <a:t>channel=3</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929081"/>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8618DC8D-12F4-4A1A-A5F1-663EFB06A1BF}"/>
              </a:ext>
            </a:extLst>
          </p:cNvPr>
          <p:cNvGrpSpPr/>
          <p:nvPr/>
        </p:nvGrpSpPr>
        <p:grpSpPr>
          <a:xfrm>
            <a:off x="5081286" y="3376773"/>
            <a:ext cx="1085863" cy="1055084"/>
            <a:chOff x="5081286" y="3376773"/>
            <a:chExt cx="1085863" cy="1055084"/>
          </a:xfrm>
        </p:grpSpPr>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6" name="그룹 5">
            <a:extLst>
              <a:ext uri="{FF2B5EF4-FFF2-40B4-BE49-F238E27FC236}">
                <a16:creationId xmlns:a16="http://schemas.microsoft.com/office/drawing/2014/main" id="{D6BCD689-E0E6-4F9C-927D-DA852E001C45}"/>
              </a:ext>
            </a:extLst>
          </p:cNvPr>
          <p:cNvGrpSpPr/>
          <p:nvPr/>
        </p:nvGrpSpPr>
        <p:grpSpPr>
          <a:xfrm>
            <a:off x="1169037" y="1343317"/>
            <a:ext cx="956525" cy="956527"/>
            <a:chOff x="7131201" y="1223221"/>
            <a:chExt cx="956525" cy="956527"/>
          </a:xfrm>
        </p:grpSpPr>
        <p:sp>
          <p:nvSpPr>
            <p:cNvPr id="169" name="직사각형 168">
              <a:extLst>
                <a:ext uri="{FF2B5EF4-FFF2-40B4-BE49-F238E27FC236}">
                  <a16:creationId xmlns:a16="http://schemas.microsoft.com/office/drawing/2014/main" id="{41145202-7B2C-4DED-AAF2-76E1F695C72D}"/>
                </a:ext>
              </a:extLst>
            </p:cNvPr>
            <p:cNvSpPr/>
            <p:nvPr/>
          </p:nvSpPr>
          <p:spPr>
            <a:xfrm>
              <a:off x="7450043" y="1223222"/>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0790761-A672-40E0-B1FC-02947B92765B}"/>
                </a:ext>
              </a:extLst>
            </p:cNvPr>
            <p:cNvSpPr/>
            <p:nvPr/>
          </p:nvSpPr>
          <p:spPr>
            <a:xfrm>
              <a:off x="7131201" y="1542064"/>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506783BB-C4FC-4269-9D35-7136DE263E15}"/>
                </a:ext>
              </a:extLst>
            </p:cNvPr>
            <p:cNvSpPr/>
            <p:nvPr/>
          </p:nvSpPr>
          <p:spPr>
            <a:xfrm>
              <a:off x="7768884" y="1542063"/>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5C3B8EC5-E441-4F07-862C-031487FA08A1}"/>
                </a:ext>
              </a:extLst>
            </p:cNvPr>
            <p:cNvSpPr/>
            <p:nvPr/>
          </p:nvSpPr>
          <p:spPr>
            <a:xfrm>
              <a:off x="7450043" y="1860905"/>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D732B3E-9727-4FBC-9321-A7A0BAA0DAD8}"/>
                </a:ext>
              </a:extLst>
            </p:cNvPr>
            <p:cNvGrpSpPr/>
            <p:nvPr/>
          </p:nvGrpSpPr>
          <p:grpSpPr>
            <a:xfrm>
              <a:off x="7131201" y="1223221"/>
              <a:ext cx="956525" cy="956527"/>
              <a:chOff x="7131201" y="1223221"/>
              <a:chExt cx="956525" cy="956527"/>
            </a:xfrm>
          </p:grpSpPr>
          <p:sp>
            <p:nvSpPr>
              <p:cNvPr id="168" name="직사각형 167">
                <a:extLst>
                  <a:ext uri="{FF2B5EF4-FFF2-40B4-BE49-F238E27FC236}">
                    <a16:creationId xmlns:a16="http://schemas.microsoft.com/office/drawing/2014/main" id="{5F7CAB41-AE28-4A18-B135-53A11ADD886A}"/>
                  </a:ext>
                </a:extLst>
              </p:cNvPr>
              <p:cNvSpPr/>
              <p:nvPr/>
            </p:nvSpPr>
            <p:spPr>
              <a:xfrm>
                <a:off x="7131201" y="1223223"/>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8FB22D3-17C0-4EBC-A8A1-2208AEF19420}"/>
                  </a:ext>
                </a:extLst>
              </p:cNvPr>
              <p:cNvSpPr/>
              <p:nvPr/>
            </p:nvSpPr>
            <p:spPr>
              <a:xfrm>
                <a:off x="7768884" y="1223221"/>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4CBDDD7C-4712-4A20-A3EB-A9B15F65F4AF}"/>
                  </a:ext>
                </a:extLst>
              </p:cNvPr>
              <p:cNvSpPr/>
              <p:nvPr/>
            </p:nvSpPr>
            <p:spPr>
              <a:xfrm>
                <a:off x="7450043" y="1542064"/>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9E7BA21E-9318-4AFD-A87E-95ADE4B03F95}"/>
                  </a:ext>
                </a:extLst>
              </p:cNvPr>
              <p:cNvSpPr/>
              <p:nvPr/>
            </p:nvSpPr>
            <p:spPr>
              <a:xfrm>
                <a:off x="7131201" y="1860906"/>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8A61CD8D-0DCF-4E44-8F03-B3A5ECD749BF}"/>
                  </a:ext>
                </a:extLst>
              </p:cNvPr>
              <p:cNvSpPr/>
              <p:nvPr/>
            </p:nvSpPr>
            <p:spPr>
              <a:xfrm>
                <a:off x="7768884" y="1860905"/>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E6CC5C9A-7F77-4839-87EF-F2A8C53C6568}"/>
              </a:ext>
            </a:extLst>
          </p:cNvPr>
          <p:cNvGrpSpPr/>
          <p:nvPr/>
        </p:nvGrpSpPr>
        <p:grpSpPr>
          <a:xfrm>
            <a:off x="1167734" y="3019993"/>
            <a:ext cx="956525" cy="956527"/>
            <a:chOff x="7447982" y="1356770"/>
            <a:chExt cx="956525" cy="956527"/>
          </a:xfrm>
        </p:grpSpPr>
        <p:sp>
          <p:nvSpPr>
            <p:cNvPr id="183" name="직사각형 182">
              <a:extLst>
                <a:ext uri="{FF2B5EF4-FFF2-40B4-BE49-F238E27FC236}">
                  <a16:creationId xmlns:a16="http://schemas.microsoft.com/office/drawing/2014/main" id="{DBB66B1D-3F6F-4F27-97AE-166CFCF36C0F}"/>
                </a:ext>
              </a:extLst>
            </p:cNvPr>
            <p:cNvSpPr/>
            <p:nvPr/>
          </p:nvSpPr>
          <p:spPr>
            <a:xfrm>
              <a:off x="7447982" y="1356772"/>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CDE8DD0-012E-45B9-9423-422BCCB4ABB7}"/>
                </a:ext>
              </a:extLst>
            </p:cNvPr>
            <p:cNvSpPr/>
            <p:nvPr/>
          </p:nvSpPr>
          <p:spPr>
            <a:xfrm>
              <a:off x="7766824" y="1356771"/>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9FB5DAED-2EDA-4D0E-8004-EC650FDEDFBE}"/>
                </a:ext>
              </a:extLst>
            </p:cNvPr>
            <p:cNvSpPr/>
            <p:nvPr/>
          </p:nvSpPr>
          <p:spPr>
            <a:xfrm>
              <a:off x="8085665" y="1356770"/>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3B06C09-3688-4F71-A68D-3B4D3072B109}"/>
                </a:ext>
              </a:extLst>
            </p:cNvPr>
            <p:cNvSpPr/>
            <p:nvPr/>
          </p:nvSpPr>
          <p:spPr>
            <a:xfrm>
              <a:off x="7447982" y="1675613"/>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46A1E971-E4DF-42DB-AA5E-627F934294AF}"/>
                </a:ext>
              </a:extLst>
            </p:cNvPr>
            <p:cNvSpPr/>
            <p:nvPr/>
          </p:nvSpPr>
          <p:spPr>
            <a:xfrm>
              <a:off x="7766824" y="1675613"/>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177EA98-F531-418A-AD90-435B23AFC846}"/>
                </a:ext>
              </a:extLst>
            </p:cNvPr>
            <p:cNvSpPr/>
            <p:nvPr/>
          </p:nvSpPr>
          <p:spPr>
            <a:xfrm>
              <a:off x="8085665" y="1675612"/>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9559DF0B-1904-428A-80BE-BE182DB15CE9}"/>
                </a:ext>
              </a:extLst>
            </p:cNvPr>
            <p:cNvSpPr/>
            <p:nvPr/>
          </p:nvSpPr>
          <p:spPr>
            <a:xfrm>
              <a:off x="7447982" y="1994455"/>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FEF68438-1B2E-4D81-8B7F-FE7E06E5D3F0}"/>
                </a:ext>
              </a:extLst>
            </p:cNvPr>
            <p:cNvSpPr/>
            <p:nvPr/>
          </p:nvSpPr>
          <p:spPr>
            <a:xfrm>
              <a:off x="7766824" y="1994454"/>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D6593CCA-E1D2-43B5-8D70-4C7F26DBCCD9}"/>
                </a:ext>
              </a:extLst>
            </p:cNvPr>
            <p:cNvSpPr/>
            <p:nvPr/>
          </p:nvSpPr>
          <p:spPr>
            <a:xfrm>
              <a:off x="8085665" y="1994454"/>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42672786-7B5F-4E4E-BD3C-1B35FBD3FDD7}"/>
              </a:ext>
            </a:extLst>
          </p:cNvPr>
          <p:cNvGrpSpPr/>
          <p:nvPr/>
        </p:nvGrpSpPr>
        <p:grpSpPr>
          <a:xfrm>
            <a:off x="1152706" y="4782227"/>
            <a:ext cx="956525" cy="956527"/>
            <a:chOff x="8143414" y="1517242"/>
            <a:chExt cx="956525" cy="956527"/>
          </a:xfrm>
        </p:grpSpPr>
        <p:sp>
          <p:nvSpPr>
            <p:cNvPr id="193" name="직사각형 192">
              <a:extLst>
                <a:ext uri="{FF2B5EF4-FFF2-40B4-BE49-F238E27FC236}">
                  <a16:creationId xmlns:a16="http://schemas.microsoft.com/office/drawing/2014/main" id="{7C20D95E-C0FA-40EE-A200-8DBFA5741C0B}"/>
                </a:ext>
              </a:extLst>
            </p:cNvPr>
            <p:cNvSpPr/>
            <p:nvPr/>
          </p:nvSpPr>
          <p:spPr>
            <a:xfrm>
              <a:off x="8143414" y="1517244"/>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3AF22D98-2D17-4669-B395-7D71052BAE16}"/>
                </a:ext>
              </a:extLst>
            </p:cNvPr>
            <p:cNvSpPr/>
            <p:nvPr/>
          </p:nvSpPr>
          <p:spPr>
            <a:xfrm>
              <a:off x="8462256" y="1517243"/>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26B3B56-60C1-41BC-9630-0DFEF0C1BE71}"/>
                </a:ext>
              </a:extLst>
            </p:cNvPr>
            <p:cNvSpPr/>
            <p:nvPr/>
          </p:nvSpPr>
          <p:spPr>
            <a:xfrm>
              <a:off x="8781097" y="1517242"/>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9641E1C-A2EB-4B54-8E58-816A85FA796C}"/>
                </a:ext>
              </a:extLst>
            </p:cNvPr>
            <p:cNvSpPr/>
            <p:nvPr/>
          </p:nvSpPr>
          <p:spPr>
            <a:xfrm>
              <a:off x="8143414" y="1836085"/>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94A7ACA7-7DDC-43B2-A449-F2515B19D9F7}"/>
                </a:ext>
              </a:extLst>
            </p:cNvPr>
            <p:cNvSpPr/>
            <p:nvPr/>
          </p:nvSpPr>
          <p:spPr>
            <a:xfrm>
              <a:off x="8462256" y="1836085"/>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46F6BF2-DB3E-4353-B3C6-8B0F92B7F854}"/>
                </a:ext>
              </a:extLst>
            </p:cNvPr>
            <p:cNvSpPr/>
            <p:nvPr/>
          </p:nvSpPr>
          <p:spPr>
            <a:xfrm>
              <a:off x="8781097" y="1836084"/>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27765FB-811C-4D3B-8073-C1402DC4FA61}"/>
                </a:ext>
              </a:extLst>
            </p:cNvPr>
            <p:cNvSpPr/>
            <p:nvPr/>
          </p:nvSpPr>
          <p:spPr>
            <a:xfrm>
              <a:off x="8143414" y="2154927"/>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9B1B0A4-62A6-44BA-A16A-5C2D00A1E07D}"/>
                </a:ext>
              </a:extLst>
            </p:cNvPr>
            <p:cNvSpPr/>
            <p:nvPr/>
          </p:nvSpPr>
          <p:spPr>
            <a:xfrm>
              <a:off x="8462256" y="2154926"/>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274A5971-9043-4999-A400-1E7FAC029389}"/>
                </a:ext>
              </a:extLst>
            </p:cNvPr>
            <p:cNvSpPr/>
            <p:nvPr/>
          </p:nvSpPr>
          <p:spPr>
            <a:xfrm>
              <a:off x="8781097" y="2154926"/>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6BC868AD-5380-4FAB-A9FB-2E0FA1350E62}"/>
              </a:ext>
            </a:extLst>
          </p:cNvPr>
          <p:cNvSpPr txBox="1"/>
          <p:nvPr/>
        </p:nvSpPr>
        <p:spPr>
          <a:xfrm>
            <a:off x="7154535" y="1167541"/>
            <a:ext cx="3373039" cy="923330"/>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4-1+0=3  , 3-3-1=-1, 4+0-1=3 </a:t>
            </a:r>
          </a:p>
          <a:p>
            <a:pPr algn="l"/>
            <a:r>
              <a:rPr lang="en-US" altLang="ko-KR" sz="1800">
                <a:solidFill>
                  <a:schemeClr val="tx1"/>
                </a:solidFill>
                <a:latin typeface="고도 M" panose="02000503000000020004" pitchFamily="2" charset="-127"/>
                <a:ea typeface="고도 M" panose="02000503000000020004" pitchFamily="2" charset="-127"/>
              </a:rPr>
              <a:t>2-2-2=-2, 4-2-2=0, 3-1+0=2</a:t>
            </a:r>
          </a:p>
          <a:p>
            <a:pPr algn="l"/>
            <a:r>
              <a:rPr lang="en-US" altLang="ko-KR" sz="1800">
                <a:solidFill>
                  <a:schemeClr val="tx1"/>
                </a:solidFill>
                <a:latin typeface="고도 M" panose="02000503000000020004" pitchFamily="2" charset="-127"/>
                <a:ea typeface="고도 M" panose="02000503000000020004" pitchFamily="2" charset="-127"/>
              </a:rPr>
              <a:t>2-1+0=1,  3-1+1=3 , 4-1+1=4</a:t>
            </a:r>
          </a:p>
        </p:txBody>
      </p:sp>
      <p:sp>
        <p:nvSpPr>
          <p:cNvPr id="232" name="TextBox 231">
            <a:extLst>
              <a:ext uri="{FF2B5EF4-FFF2-40B4-BE49-F238E27FC236}">
                <a16:creationId xmlns:a16="http://schemas.microsoft.com/office/drawing/2014/main" id="{E07A6281-34CB-4BB4-AE1A-3FC4FFE9CC86}"/>
              </a:ext>
            </a:extLst>
          </p:cNvPr>
          <p:cNvSpPr txBox="1"/>
          <p:nvPr/>
        </p:nvSpPr>
        <p:spPr>
          <a:xfrm>
            <a:off x="8600918" y="304994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65851" y="1242168"/>
            <a:ext cx="6330579"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https://github.com/imguru-mooc/nlp_nighttime</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딥러닝의</a:t>
            </a:r>
            <a:r>
              <a:rPr lang="ko-KR" altLang="en-US" sz="2000" b="1">
                <a:solidFill>
                  <a:schemeClr val="tx1"/>
                </a:solidFill>
                <a:ea typeface="맑은 고딕" panose="020B0503020000020004" pitchFamily="50" charset="-127"/>
              </a:rPr>
              <a:t>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a:t>
            </a:r>
            <a:r>
              <a:rPr lang="ko-KR" altLang="en-US" sz="1800" b="1" err="1">
                <a:solidFill>
                  <a:srgbClr val="494E52"/>
                </a:solidFill>
                <a:latin typeface="맑은 고딕" panose="020B0503020000020004" pitchFamily="50" charset="-127"/>
                <a:ea typeface="맑은 고딕" panose="020B0503020000020004" pitchFamily="50" charset="-127"/>
              </a:rPr>
              <a:t>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24226"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Arguments</a:t>
            </a:r>
            <a:r>
              <a:rPr kumimoji="0" lang="ko-KR" altLang="ko-KR" sz="18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filters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Integer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dimensionality</a:t>
            </a:r>
            <a:r>
              <a:rPr kumimoji="0" lang="ko-KR" altLang="ko-KR" b="0" i="0" u="none" strike="noStrike" cap="none" normalizeH="0" baseline="0">
                <a:ln>
                  <a:noFill/>
                </a:ln>
                <a:solidFill>
                  <a:srgbClr val="202124"/>
                </a:solidFill>
                <a:effectLst/>
                <a:ea typeface="맑은 고딕" panose="020B0503020000020004" pitchFamily="50" charset="-127"/>
              </a:rPr>
              <a:t> of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output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space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number</a:t>
            </a:r>
            <a:r>
              <a:rPr kumimoji="0" lang="ko-KR" altLang="ko-KR" b="0" i="0" u="none" strike="noStrike" cap="none" normalizeH="0" baseline="0">
                <a:ln>
                  <a:noFill/>
                </a:ln>
                <a:solidFill>
                  <a:srgbClr val="202124"/>
                </a:solidFill>
                <a:effectLst/>
                <a:ea typeface="맑은 고딕" panose="020B0503020000020004" pitchFamily="50" charset="-127"/>
              </a:rPr>
              <a:t> of </a:t>
            </a:r>
            <a:r>
              <a:rPr kumimoji="0" lang="ko-KR" altLang="ko-KR" b="0" i="0" u="none" strike="noStrike" cap="none" normalizeH="0" baseline="0" err="1">
                <a:ln>
                  <a:noFill/>
                </a:ln>
                <a:solidFill>
                  <a:srgbClr val="202124"/>
                </a:solidFill>
                <a:effectLst/>
                <a:ea typeface="맑은 고딕" panose="020B0503020000020004" pitchFamily="50" charset="-127"/>
              </a:rPr>
              <a:t>output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filters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convolution</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kernel_size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integer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tuple</a:t>
            </a:r>
            <a:r>
              <a:rPr kumimoji="0" lang="ko-KR" altLang="ko-KR" b="0" i="0" u="none" strike="noStrike" cap="none" normalizeH="0" baseline="0">
                <a:ln>
                  <a:noFill/>
                </a:ln>
                <a:solidFill>
                  <a:srgbClr val="202124"/>
                </a:solidFill>
                <a:effectLst/>
                <a:ea typeface="맑은 고딕" panose="020B0503020000020004" pitchFamily="50" charset="-127"/>
              </a:rPr>
              <a:t>/</a:t>
            </a:r>
            <a:r>
              <a:rPr kumimoji="0" lang="ko-KR" altLang="ko-KR" b="0" i="0" u="none" strike="noStrike" cap="none" normalizeH="0" baseline="0" err="1">
                <a:ln>
                  <a:noFill/>
                </a:ln>
                <a:solidFill>
                  <a:srgbClr val="202124"/>
                </a:solidFill>
                <a:effectLst/>
                <a:ea typeface="맑은 고딕" panose="020B0503020000020004" pitchFamily="50" charset="-127"/>
              </a:rPr>
              <a:t>list</a:t>
            </a:r>
            <a:r>
              <a:rPr kumimoji="0" lang="ko-KR" altLang="ko-KR" b="0" i="0" u="none" strike="noStrike" cap="none" normalizeH="0" baseline="0">
                <a:ln>
                  <a:noFill/>
                </a:ln>
                <a:solidFill>
                  <a:srgbClr val="202124"/>
                </a:solidFill>
                <a:effectLst/>
                <a:ea typeface="맑은 고딕" panose="020B0503020000020004" pitchFamily="50" charset="-127"/>
              </a:rPr>
              <a:t> of 2 </a:t>
            </a:r>
            <a:r>
              <a:rPr kumimoji="0" lang="ko-KR" altLang="ko-KR" b="0" i="0" u="none" strike="noStrike" cap="none" normalizeH="0" baseline="0" err="1">
                <a:ln>
                  <a:noFill/>
                </a:ln>
                <a:solidFill>
                  <a:srgbClr val="202124"/>
                </a:solidFill>
                <a:effectLst/>
                <a:ea typeface="맑은 고딕" panose="020B0503020000020004" pitchFamily="50" charset="-127"/>
              </a:rPr>
              <a:t>integers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height</a:t>
            </a:r>
            <a:r>
              <a:rPr kumimoji="0" lang="ko-KR" altLang="ko-KR" b="0" i="0" u="none" strike="noStrike" cap="none" normalizeH="0" baseline="0">
                <a:ln>
                  <a:noFill/>
                </a:ln>
                <a:solidFill>
                  <a:srgbClr val="202124"/>
                </a:solidFill>
                <a:effectLst/>
                <a:ea typeface="맑은 고딕" panose="020B0503020000020004" pitchFamily="50" charset="-127"/>
              </a:rPr>
              <a:t> and </a:t>
            </a:r>
            <a:r>
              <a:rPr kumimoji="0" lang="ko-KR" altLang="ko-KR" b="0" i="0" u="none" strike="noStrike" cap="none" normalizeH="0" baseline="0" err="1">
                <a:ln>
                  <a:noFill/>
                </a:ln>
                <a:solidFill>
                  <a:srgbClr val="202124"/>
                </a:solidFill>
                <a:effectLst/>
                <a:ea typeface="맑은 고딕" panose="020B0503020000020004" pitchFamily="50" charset="-127"/>
              </a:rPr>
              <a:t>width</a:t>
            </a:r>
            <a:r>
              <a:rPr kumimoji="0" lang="ko-KR" altLang="ko-KR" b="0" i="0" u="none" strike="noStrike" cap="none" normalizeH="0" baseline="0">
                <a:ln>
                  <a:noFill/>
                </a:ln>
                <a:solidFill>
                  <a:srgbClr val="202124"/>
                </a:solidFill>
                <a:effectLst/>
                <a:ea typeface="맑은 고딕" panose="020B0503020000020004" pitchFamily="50" charset="-127"/>
              </a:rPr>
              <a:t> of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2D </a:t>
            </a:r>
            <a:r>
              <a:rPr kumimoji="0" lang="ko-KR" altLang="ko-KR" b="0" i="0" u="none" strike="noStrike" cap="none" normalizeH="0" baseline="0" err="1">
                <a:ln>
                  <a:noFill/>
                </a:ln>
                <a:solidFill>
                  <a:srgbClr val="202124"/>
                </a:solidFill>
                <a:effectLst/>
                <a:ea typeface="맑은 고딕" panose="020B0503020000020004" pitchFamily="50" charset="-127"/>
              </a:rPr>
              <a:t>convolution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window</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Can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single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integer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same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value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all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spatial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dimensions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strides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integer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tuple</a:t>
            </a:r>
            <a:r>
              <a:rPr kumimoji="0" lang="ko-KR" altLang="ko-KR" b="0" i="0" u="none" strike="noStrike" cap="none" normalizeH="0" baseline="0">
                <a:ln>
                  <a:noFill/>
                </a:ln>
                <a:solidFill>
                  <a:srgbClr val="202124"/>
                </a:solidFill>
                <a:effectLst/>
                <a:ea typeface="맑은 고딕" panose="020B0503020000020004" pitchFamily="50" charset="-127"/>
              </a:rPr>
              <a:t>/</a:t>
            </a:r>
            <a:r>
              <a:rPr kumimoji="0" lang="ko-KR" altLang="ko-KR" b="0" i="0" u="none" strike="noStrike" cap="none" normalizeH="0" baseline="0" err="1">
                <a:ln>
                  <a:noFill/>
                </a:ln>
                <a:solidFill>
                  <a:srgbClr val="202124"/>
                </a:solidFill>
                <a:effectLst/>
                <a:ea typeface="맑은 고딕" panose="020B0503020000020004" pitchFamily="50" charset="-127"/>
              </a:rPr>
              <a:t>list</a:t>
            </a:r>
            <a:r>
              <a:rPr kumimoji="0" lang="ko-KR" altLang="ko-KR" b="0" i="0" u="none" strike="noStrike" cap="none" normalizeH="0" baseline="0">
                <a:ln>
                  <a:noFill/>
                </a:ln>
                <a:solidFill>
                  <a:srgbClr val="202124"/>
                </a:solidFill>
                <a:effectLst/>
                <a:ea typeface="맑은 고딕" panose="020B0503020000020004" pitchFamily="50" charset="-127"/>
              </a:rPr>
              <a:t> of 2 </a:t>
            </a:r>
            <a:r>
              <a:rPr kumimoji="0" lang="ko-KR" altLang="ko-KR" b="0" i="0" u="none" strike="noStrike" cap="none" normalizeH="0" baseline="0" err="1">
                <a:ln>
                  <a:noFill/>
                </a:ln>
                <a:solidFill>
                  <a:srgbClr val="202124"/>
                </a:solidFill>
                <a:effectLst/>
                <a:ea typeface="맑은 고딕" panose="020B0503020000020004" pitchFamily="50" charset="-127"/>
              </a:rPr>
              <a:t>integers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strides</a:t>
            </a:r>
            <a:r>
              <a:rPr kumimoji="0" lang="ko-KR" altLang="ko-KR" b="0" i="0" u="none" strike="noStrike" cap="none" normalizeH="0" baseline="0">
                <a:ln>
                  <a:noFill/>
                </a:ln>
                <a:solidFill>
                  <a:srgbClr val="202124"/>
                </a:solidFill>
                <a:effectLst/>
                <a:ea typeface="맑은 고딕" panose="020B0503020000020004" pitchFamily="50" charset="-127"/>
              </a:rPr>
              <a:t> of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convolution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along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height</a:t>
            </a:r>
            <a:r>
              <a:rPr kumimoji="0" lang="ko-KR" altLang="ko-KR" b="0" i="0" u="none" strike="noStrike" cap="none" normalizeH="0" baseline="0">
                <a:ln>
                  <a:noFill/>
                </a:ln>
                <a:solidFill>
                  <a:srgbClr val="202124"/>
                </a:solidFill>
                <a:effectLst/>
                <a:ea typeface="맑은 고딕" panose="020B0503020000020004" pitchFamily="50" charset="-127"/>
              </a:rPr>
              <a:t> and </a:t>
            </a:r>
            <a:r>
              <a:rPr kumimoji="0" lang="ko-KR" altLang="ko-KR" b="0" i="0" u="none" strike="noStrike" cap="none" normalizeH="0" baseline="0" err="1">
                <a:ln>
                  <a:noFill/>
                </a:ln>
                <a:solidFill>
                  <a:srgbClr val="202124"/>
                </a:solidFill>
                <a:effectLst/>
                <a:ea typeface="맑은 고딕" panose="020B0503020000020004" pitchFamily="50" charset="-127"/>
              </a:rPr>
              <a:t>width</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Can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single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integer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same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value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all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spatial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dimensions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any</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stride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value</a:t>
            </a:r>
            <a:r>
              <a:rPr kumimoji="0" lang="ko-KR" altLang="ko-KR" b="0" i="0" u="none" strike="noStrike" cap="none" normalizeH="0" baseline="0">
                <a:ln>
                  <a:noFill/>
                </a:ln>
                <a:solidFill>
                  <a:srgbClr val="202124"/>
                </a:solidFill>
                <a:effectLst/>
                <a:ea typeface="맑은 고딕" panose="020B0503020000020004" pitchFamily="50" charset="-127"/>
              </a:rPr>
              <a:t> != 1 </a:t>
            </a:r>
            <a:r>
              <a:rPr kumimoji="0" lang="ko-KR" altLang="ko-KR" b="0" i="0" u="none" strike="noStrike" cap="none" normalizeH="0" baseline="0" err="1">
                <a:ln>
                  <a:noFill/>
                </a:ln>
                <a:solidFill>
                  <a:srgbClr val="202124"/>
                </a:solidFill>
                <a:effectLst/>
                <a:ea typeface="맑은 고딕" panose="020B0503020000020004" pitchFamily="50" charset="-127"/>
              </a:rPr>
              <a:t>is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incompatible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with</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any</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dilation_rate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value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 1.</a:t>
            </a:r>
            <a:endParaRPr kumimoji="0" lang="en-US"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padding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one</a:t>
            </a:r>
            <a:r>
              <a:rPr kumimoji="0" lang="ko-KR" altLang="ko-KR" b="0" i="0" u="none" strike="noStrike" cap="none" normalizeH="0" baseline="0">
                <a:ln>
                  <a:noFill/>
                </a:ln>
                <a:solidFill>
                  <a:srgbClr val="202124"/>
                </a:solidFill>
                <a:effectLst/>
                <a:ea typeface="맑은 고딕" panose="020B0503020000020004" pitchFamily="50" charset="-127"/>
              </a:rPr>
              <a:t> of</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valid</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or</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same</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case-insensitive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endParaRPr kumimoji="0" lang="en-US"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data_format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string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one</a:t>
            </a:r>
            <a:r>
              <a:rPr kumimoji="0" lang="ko-KR" altLang="ko-KR" b="0" i="0" u="none" strike="noStrike" cap="none" normalizeH="0" baseline="0">
                <a:ln>
                  <a:noFill/>
                </a:ln>
                <a:solidFill>
                  <a:srgbClr val="202124"/>
                </a:solidFill>
                <a:effectLst/>
                <a:ea typeface="맑은 고딕" panose="020B0503020000020004" pitchFamily="50" charset="-127"/>
              </a:rPr>
              <a:t> of</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channels_last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default</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or</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channels_first</a:t>
            </a:r>
            <a:r>
              <a:rPr kumimoji="0" lang="ko-KR" altLang="ko-KR" b="0" i="0" u="none" strike="noStrike" cap="none" normalizeH="0" baseline="0">
                <a:ln>
                  <a:noFill/>
                </a:ln>
                <a:solidFill>
                  <a:srgbClr val="202124"/>
                </a:solidFill>
                <a:effectLst/>
                <a:ea typeface="맑은 고딕" panose="020B0503020000020004" pitchFamily="50" charset="-127"/>
              </a:rPr>
              <a:t>. The </a:t>
            </a:r>
            <a:r>
              <a:rPr kumimoji="0" lang="ko-KR" altLang="ko-KR" b="0" i="0" u="none" strike="noStrike" cap="none" normalizeH="0" baseline="0" err="1">
                <a:ln>
                  <a:noFill/>
                </a:ln>
                <a:solidFill>
                  <a:srgbClr val="202124"/>
                </a:solidFill>
                <a:effectLst/>
                <a:ea typeface="맑은 고딕" panose="020B0503020000020004" pitchFamily="50" charset="-127"/>
              </a:rPr>
              <a:t>ordering</a:t>
            </a:r>
            <a:r>
              <a:rPr kumimoji="0" lang="ko-KR" altLang="ko-KR" b="0" i="0" u="none" strike="noStrike" cap="none" normalizeH="0" baseline="0">
                <a:ln>
                  <a:noFill/>
                </a:ln>
                <a:solidFill>
                  <a:srgbClr val="202124"/>
                </a:solidFill>
                <a:effectLst/>
                <a:ea typeface="맑은 고딕" panose="020B0503020000020004" pitchFamily="50" charset="-127"/>
              </a:rPr>
              <a:t> of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dimensions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inputs</a:t>
            </a:r>
            <a:r>
              <a:rPr kumimoji="0" lang="ko-KR" altLang="ko-KR" b="0" i="0" u="none" strike="noStrike" cap="none" normalizeH="0" baseline="0">
                <a:ln>
                  <a:noFill/>
                </a:ln>
                <a:solidFill>
                  <a:srgbClr val="202124"/>
                </a:solidFill>
                <a:effectLst/>
                <a:ea typeface="맑은 고딕" panose="020B0503020000020004" pitchFamily="50" charset="-127"/>
              </a:rPr>
              <a:t>.</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channels_last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corresponds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to</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inputs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with</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batch_size</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height</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width</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while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channels_first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corresponds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to</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inputs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with</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batch_size</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height</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width</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defaults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image_data_format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value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found</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your</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Keras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config</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file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at</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keras</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keras.json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If</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you</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never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set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will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channels_last</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activation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Activation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function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use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If</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you</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don't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anything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no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activation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applied</a:t>
            </a:r>
            <a:r>
              <a:rPr kumimoji="0" lang="ko-KR" altLang="ko-KR" b="0" i="0" u="none" strike="noStrike" cap="none" normalizeH="0" baseline="0">
                <a:ln>
                  <a:noFill/>
                </a:ln>
                <a:solidFill>
                  <a:srgbClr val="202124"/>
                </a:solidFill>
                <a:effectLst/>
                <a:ea typeface="맑은 고딕" panose="020B0503020000020004" pitchFamily="50" charset="-127"/>
              </a:rPr>
              <a:t> ( </a:t>
            </a:r>
            <a:r>
              <a:rPr kumimoji="0" lang="ko-KR" altLang="ko-KR" b="0" i="0" u="none" strike="noStrike" cap="none" normalizeH="0" baseline="0" err="1">
                <a:ln>
                  <a:noFill/>
                </a:ln>
                <a:solidFill>
                  <a:srgbClr val="202124"/>
                </a:solidFill>
                <a:effectLst/>
                <a:ea typeface="맑은 고딕" panose="020B0503020000020004" pitchFamily="50" charset="-127"/>
              </a:rPr>
              <a:t>see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1967D2"/>
                </a:solidFill>
                <a:effectLst/>
                <a:latin typeface="Consolas" panose="020B0609020204030204" pitchFamily="49" charset="0"/>
                <a:ea typeface="맑은 고딕" panose="020B0503020000020004" pitchFamily="50" charset="-127"/>
                <a:hlinkClick r:id="rId3"/>
              </a:rPr>
              <a:t>keras.activations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use_bias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Boolean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whether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layer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uses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bias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vector</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kernel_initializer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Initializer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kernel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weights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matrix</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see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1967D2"/>
                </a:solidFill>
                <a:effectLst/>
                <a:latin typeface="Consolas" panose="020B0609020204030204" pitchFamily="49" charset="0"/>
                <a:ea typeface="맑은 고딕" panose="020B0503020000020004" pitchFamily="50" charset="-127"/>
                <a:hlinkClick r:id="rId4"/>
              </a:rPr>
              <a:t>keras.initializers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bias_initializer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Initializer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bias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vector</a:t>
            </a:r>
            <a:r>
              <a:rPr kumimoji="0" lang="ko-KR" altLang="ko-KR" b="0" i="0" u="none" strike="noStrike" cap="none" normalizeH="0" baseline="0">
                <a:ln>
                  <a:noFill/>
                </a:ln>
                <a:solidFill>
                  <a:srgbClr val="202124"/>
                </a:solidFill>
                <a:effectLst/>
                <a:ea typeface="맑은 고딕" panose="020B0503020000020004" pitchFamily="50" charset="-127"/>
              </a:rPr>
              <a:t> ( </a:t>
            </a:r>
            <a:r>
              <a:rPr kumimoji="0" lang="ko-KR" altLang="ko-KR" b="0" i="0" u="none" strike="noStrike" cap="none" normalizeH="0" baseline="0" err="1">
                <a:ln>
                  <a:noFill/>
                </a:ln>
                <a:solidFill>
                  <a:srgbClr val="202124"/>
                </a:solidFill>
                <a:effectLst/>
                <a:ea typeface="맑은 고딕" panose="020B0503020000020004" pitchFamily="50" charset="-127"/>
              </a:rPr>
              <a:t>see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1967D2"/>
                </a:solidFill>
                <a:effectLst/>
                <a:latin typeface="Consolas" panose="020B0609020204030204" pitchFamily="49" charset="0"/>
                <a:ea typeface="맑은 고딕" panose="020B0503020000020004" pitchFamily="50" charset="-127"/>
                <a:hlinkClick r:id="rId4"/>
              </a:rPr>
              <a:t>keras.initializers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kernel_regularizer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Regularizer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function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applied</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kernel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weights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matrix</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see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1967D2"/>
                </a:solidFill>
                <a:effectLst/>
                <a:latin typeface="Consolas" panose="020B0609020204030204" pitchFamily="49" charset="0"/>
                <a:ea typeface="맑은 고딕" panose="020B0503020000020004" pitchFamily="50" charset="-127"/>
                <a:hlinkClick r:id="rId5"/>
              </a:rPr>
              <a:t>keras.regularizers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bias_regularizer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Regularizer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function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applied</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bias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vector</a:t>
            </a:r>
            <a:r>
              <a:rPr kumimoji="0" lang="ko-KR" altLang="ko-KR" b="0" i="0" u="none" strike="noStrike" cap="none" normalizeH="0" baseline="0">
                <a:ln>
                  <a:noFill/>
                </a:ln>
                <a:solidFill>
                  <a:srgbClr val="202124"/>
                </a:solidFill>
                <a:effectLst/>
                <a:ea typeface="맑은 고딕" panose="020B0503020000020004" pitchFamily="50" charset="-127"/>
              </a:rPr>
              <a:t> ( </a:t>
            </a:r>
            <a:r>
              <a:rPr kumimoji="0" lang="ko-KR" altLang="ko-KR" b="0" i="0" u="none" strike="noStrike" cap="none" normalizeH="0" baseline="0" err="1">
                <a:ln>
                  <a:noFill/>
                </a:ln>
                <a:solidFill>
                  <a:srgbClr val="202124"/>
                </a:solidFill>
                <a:effectLst/>
                <a:ea typeface="맑은 고딕" panose="020B0503020000020004" pitchFamily="50" charset="-127"/>
              </a:rPr>
              <a:t>see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1967D2"/>
                </a:solidFill>
                <a:effectLst/>
                <a:latin typeface="Consolas" panose="020B0609020204030204" pitchFamily="49" charset="0"/>
                <a:ea typeface="맑은 고딕" panose="020B0503020000020004" pitchFamily="50" charset="-127"/>
                <a:hlinkClick r:id="rId5"/>
              </a:rPr>
              <a:t>keras.regularizers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37344" y="824329"/>
            <a:ext cx="8756439" cy="255454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tensorflow</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tf</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keras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image = </a:t>
            </a:r>
            <a:r>
              <a:rPr lang="en-US" altLang="ko-KR" err="1">
                <a:solidFill>
                  <a:schemeClr val="tx1"/>
                </a:solidFill>
                <a:latin typeface="Consolas" panose="020B0609020204030204" pitchFamily="49" charset="0"/>
              </a:rPr>
              <a:t>tf.constant</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                      [[4],[5],[6]],</a:t>
            </a:r>
          </a:p>
          <a:p>
            <a:r>
              <a:rPr lang="en-US" altLang="ko-KR">
                <a:solidFill>
                  <a:schemeClr val="tx1"/>
                </a:solidFill>
                <a:latin typeface="Consolas" panose="020B0609020204030204" pitchFamily="49" charset="0"/>
              </a:rPr>
              <a:t>                      [[7],[8],[9]]]], </a:t>
            </a:r>
            <a:r>
              <a:rPr lang="en-US" altLang="ko-KR" err="1">
                <a:solidFill>
                  <a:schemeClr val="tx1"/>
                </a:solidFill>
                <a:latin typeface="Consolas" panose="020B0609020204030204" pitchFamily="49" charset="0"/>
              </a:rPr>
              <a:t>dtype</a:t>
            </a:r>
            <a:r>
              <a:rPr lang="en-US" altLang="ko-KR">
                <a:solidFill>
                  <a:schemeClr val="tx1"/>
                </a:solidFill>
                <a:latin typeface="Consolas" panose="020B0609020204030204" pitchFamily="49" charset="0"/>
              </a:rPr>
              <a:t>=np.float32)</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image.shape</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plt.imshow</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image.numpy</a:t>
            </a:r>
            <a:r>
              <a:rPr lang="en-US" altLang="ko-KR">
                <a:solidFill>
                  <a:schemeClr val="tx1"/>
                </a:solidFill>
                <a:latin typeface="Consolas" panose="020B0609020204030204" pitchFamily="49" charset="0"/>
              </a:rPr>
              <a:t>().reshape(3,3), </a:t>
            </a:r>
            <a:r>
              <a:rPr lang="en-US" altLang="ko-KR" err="1">
                <a:solidFill>
                  <a:schemeClr val="tx1"/>
                </a:solidFill>
                <a:latin typeface="Consolas" panose="020B0609020204030204" pitchFamily="49" charset="0"/>
              </a:rPr>
              <a:t>cmap</a:t>
            </a:r>
            <a:r>
              <a:rPr lang="en-US" altLang="ko-KR">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904849"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797940"/>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TextBox 1">
            <a:extLst>
              <a:ext uri="{FF2B5EF4-FFF2-40B4-BE49-F238E27FC236}">
                <a16:creationId xmlns:a16="http://schemas.microsoft.com/office/drawing/2014/main" id="{DB4C1E9B-805D-4AD8-9485-1AEBE26D69EB}"/>
              </a:ext>
            </a:extLst>
          </p:cNvPr>
          <p:cNvSpPr txBox="1"/>
          <p:nvPr/>
        </p:nvSpPr>
        <p:spPr>
          <a:xfrm>
            <a:off x="-2943497" y="992777"/>
            <a:ext cx="6471643"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                   [[[[1],[2],[3]],</a:t>
            </a:r>
          </a:p>
          <a:p>
            <a:pPr algn="l"/>
            <a:r>
              <a:rPr lang="en-US" altLang="ko-KR" sz="2400">
                <a:solidFill>
                  <a:schemeClr val="tx1"/>
                </a:solidFill>
                <a:latin typeface="Consolas" panose="020B0609020204030204" pitchFamily="49" charset="0"/>
                <a:ea typeface="고도 M" panose="02000503000000020004" pitchFamily="2" charset="-127"/>
              </a:rPr>
              <a:t>                     [[4],[5],[6]],</a:t>
            </a:r>
          </a:p>
          <a:p>
            <a:pPr algn="l"/>
            <a:r>
              <a:rPr lang="en-US" altLang="ko-KR" sz="2400">
                <a:solidFill>
                  <a:schemeClr val="tx1"/>
                </a:solidFill>
                <a:latin typeface="Consolas" panose="020B0609020204030204" pitchFamily="49" charset="0"/>
                <a:ea typeface="고도 M" panose="02000503000000020004" pitchFamily="2" charset="-127"/>
              </a:rPr>
              <a:t>                     [[7],[8],[9]]]]</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214205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TextBox 1">
            <a:extLst>
              <a:ext uri="{FF2B5EF4-FFF2-40B4-BE49-F238E27FC236}">
                <a16:creationId xmlns:a16="http://schemas.microsoft.com/office/drawing/2014/main" id="{DB4C1E9B-805D-4AD8-9485-1AEBE26D69EB}"/>
              </a:ext>
            </a:extLst>
          </p:cNvPr>
          <p:cNvSpPr txBox="1"/>
          <p:nvPr/>
        </p:nvSpPr>
        <p:spPr>
          <a:xfrm>
            <a:off x="-2943497" y="992777"/>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                   [[1,2],</a:t>
            </a:r>
          </a:p>
          <a:p>
            <a:pPr algn="l"/>
            <a:r>
              <a:rPr lang="en-US" altLang="ko-KR" sz="2400">
                <a:solidFill>
                  <a:schemeClr val="tx1"/>
                </a:solidFill>
                <a:latin typeface="Consolas" panose="020B0609020204030204" pitchFamily="49" charset="0"/>
                <a:ea typeface="고도 M" panose="02000503000000020004" pitchFamily="2" charset="-127"/>
              </a:rPr>
              <a:t>                    [3,4]]</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3" name="직사각형 2">
            <a:extLst>
              <a:ext uri="{FF2B5EF4-FFF2-40B4-BE49-F238E27FC236}">
                <a16:creationId xmlns:a16="http://schemas.microsoft.com/office/drawing/2014/main" id="{11B169DD-C7A0-487A-AE16-6FE494BEE4CB}"/>
              </a:ext>
            </a:extLst>
          </p:cNvPr>
          <p:cNvSpPr/>
          <p:nvPr/>
        </p:nvSpPr>
        <p:spPr>
          <a:xfrm>
            <a:off x="2635034" y="1085171"/>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9AF1CF4-27AF-4550-9E88-5256E6AFE93F}"/>
              </a:ext>
            </a:extLst>
          </p:cNvPr>
          <p:cNvSpPr/>
          <p:nvPr/>
        </p:nvSpPr>
        <p:spPr>
          <a:xfrm>
            <a:off x="3288177" y="1085171"/>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9AAC96F7-EB2A-41A8-AEF1-56D9188DDC70}"/>
              </a:ext>
            </a:extLst>
          </p:cNvPr>
          <p:cNvSpPr/>
          <p:nvPr/>
        </p:nvSpPr>
        <p:spPr>
          <a:xfrm>
            <a:off x="2635034" y="1738314"/>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E7ADE3-55C3-4229-B123-33EF3EC7D094}"/>
              </a:ext>
            </a:extLst>
          </p:cNvPr>
          <p:cNvSpPr/>
          <p:nvPr/>
        </p:nvSpPr>
        <p:spPr>
          <a:xfrm>
            <a:off x="3288177" y="1738314"/>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05B520EF-56B8-4DA8-B3A3-F320ACE0636A}"/>
              </a:ext>
            </a:extLst>
          </p:cNvPr>
          <p:cNvSpPr txBox="1"/>
          <p:nvPr/>
        </p:nvSpPr>
        <p:spPr>
          <a:xfrm>
            <a:off x="383177" y="2081349"/>
            <a:ext cx="9124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 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7DF603B5-57B3-448E-ABE4-54362EB6E659}"/>
              </a:ext>
            </a:extLst>
          </p:cNvPr>
          <p:cNvSpPr/>
          <p:nvPr/>
        </p:nvSpPr>
        <p:spPr>
          <a:xfrm>
            <a:off x="1726250" y="3144852"/>
            <a:ext cx="2914116" cy="11109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6A28A4F-357C-49A0-A20E-835B296F29DC}"/>
              </a:ext>
            </a:extLst>
          </p:cNvPr>
          <p:cNvSpPr/>
          <p:nvPr/>
        </p:nvSpPr>
        <p:spPr>
          <a:xfrm>
            <a:off x="4640366" y="3144852"/>
            <a:ext cx="2914116" cy="11109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9CE7496C-16B7-4520-B95E-40A51E3BEE4E}"/>
              </a:ext>
            </a:extLst>
          </p:cNvPr>
          <p:cNvGrpSpPr/>
          <p:nvPr/>
        </p:nvGrpSpPr>
        <p:grpSpPr>
          <a:xfrm>
            <a:off x="1905712" y="3252254"/>
            <a:ext cx="2597922" cy="883910"/>
            <a:chOff x="1905712" y="3252254"/>
            <a:chExt cx="2478280" cy="883910"/>
          </a:xfrm>
        </p:grpSpPr>
        <p:sp>
          <p:nvSpPr>
            <p:cNvPr id="18" name="직사각형 17">
              <a:extLst>
                <a:ext uri="{FF2B5EF4-FFF2-40B4-BE49-F238E27FC236}">
                  <a16:creationId xmlns:a16="http://schemas.microsoft.com/office/drawing/2014/main" id="{1FF44E21-662D-4438-983C-3F6E1092D598}"/>
                </a:ext>
              </a:extLst>
            </p:cNvPr>
            <p:cNvSpPr/>
            <p:nvPr/>
          </p:nvSpPr>
          <p:spPr>
            <a:xfrm>
              <a:off x="1905712" y="3252254"/>
              <a:ext cx="1239140" cy="883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a:solidFill>
                    <a:schemeClr val="tx1"/>
                  </a:solidFill>
                  <a:latin typeface="Consolas" panose="020B0609020204030204" pitchFamily="49" charset="0"/>
                </a:rPr>
                <a:t>1</a:t>
              </a:r>
              <a:endParaRPr lang="ko-KR" altLang="en-US" sz="36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8EFC038E-D54A-4803-9C00-27EEDF8008B1}"/>
                </a:ext>
              </a:extLst>
            </p:cNvPr>
            <p:cNvSpPr/>
            <p:nvPr/>
          </p:nvSpPr>
          <p:spPr>
            <a:xfrm>
              <a:off x="3144852" y="3252254"/>
              <a:ext cx="1239140" cy="883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a:solidFill>
                    <a:schemeClr val="tx1"/>
                  </a:solidFill>
                  <a:latin typeface="Consolas" panose="020B0609020204030204" pitchFamily="49" charset="0"/>
                </a:rPr>
                <a:t>2</a:t>
              </a:r>
              <a:endParaRPr lang="ko-KR" altLang="en-US" sz="3600">
                <a:solidFill>
                  <a:schemeClr val="tx1"/>
                </a:solidFill>
                <a:latin typeface="Consolas" panose="020B0609020204030204" pitchFamily="49" charset="0"/>
              </a:endParaRPr>
            </a:p>
          </p:txBody>
        </p:sp>
      </p:grpSp>
      <p:grpSp>
        <p:nvGrpSpPr>
          <p:cNvPr id="21" name="그룹 20">
            <a:extLst>
              <a:ext uri="{FF2B5EF4-FFF2-40B4-BE49-F238E27FC236}">
                <a16:creationId xmlns:a16="http://schemas.microsoft.com/office/drawing/2014/main" id="{60B437EB-2778-4B78-BFBB-3BC9F4F9D37B}"/>
              </a:ext>
            </a:extLst>
          </p:cNvPr>
          <p:cNvGrpSpPr/>
          <p:nvPr/>
        </p:nvGrpSpPr>
        <p:grpSpPr>
          <a:xfrm>
            <a:off x="4798463" y="3258374"/>
            <a:ext cx="2597922" cy="883910"/>
            <a:chOff x="1905712" y="3252254"/>
            <a:chExt cx="2478280" cy="883910"/>
          </a:xfrm>
        </p:grpSpPr>
        <p:sp>
          <p:nvSpPr>
            <p:cNvPr id="22" name="직사각형 21">
              <a:extLst>
                <a:ext uri="{FF2B5EF4-FFF2-40B4-BE49-F238E27FC236}">
                  <a16:creationId xmlns:a16="http://schemas.microsoft.com/office/drawing/2014/main" id="{4E5B9832-F85C-479E-8844-3037B9E2579F}"/>
                </a:ext>
              </a:extLst>
            </p:cNvPr>
            <p:cNvSpPr/>
            <p:nvPr/>
          </p:nvSpPr>
          <p:spPr>
            <a:xfrm>
              <a:off x="1905712" y="3252254"/>
              <a:ext cx="1239140" cy="883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a:solidFill>
                    <a:schemeClr val="tx1"/>
                  </a:solidFill>
                  <a:latin typeface="Consolas" panose="020B0609020204030204" pitchFamily="49" charset="0"/>
                </a:rPr>
                <a:t>3</a:t>
              </a: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2C65343-AC8E-4261-9111-C164F00FEBE6}"/>
                </a:ext>
              </a:extLst>
            </p:cNvPr>
            <p:cNvSpPr/>
            <p:nvPr/>
          </p:nvSpPr>
          <p:spPr>
            <a:xfrm>
              <a:off x="3144852" y="3252254"/>
              <a:ext cx="1239140" cy="883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a:solidFill>
                    <a:schemeClr val="tx1"/>
                  </a:solidFill>
                  <a:latin typeface="Consolas" panose="020B0609020204030204" pitchFamily="49" charset="0"/>
                </a:rPr>
                <a:t>4</a:t>
              </a:r>
              <a:endParaRPr lang="ko-KR" altLang="en-US" sz="36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41737150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TextBox 1">
            <a:extLst>
              <a:ext uri="{FF2B5EF4-FFF2-40B4-BE49-F238E27FC236}">
                <a16:creationId xmlns:a16="http://schemas.microsoft.com/office/drawing/2014/main" id="{DB4C1E9B-805D-4AD8-9485-1AEBE26D69EB}"/>
              </a:ext>
            </a:extLst>
          </p:cNvPr>
          <p:cNvSpPr txBox="1"/>
          <p:nvPr/>
        </p:nvSpPr>
        <p:spPr>
          <a:xfrm>
            <a:off x="396581" y="828819"/>
            <a:ext cx="9083040" cy="2308324"/>
          </a:xfrm>
          <a:prstGeom prst="rect">
            <a:avLst/>
          </a:prstGeom>
          <a:noFill/>
        </p:spPr>
        <p:txBody>
          <a:bodyPr wrap="square" rtlCol="0">
            <a:spAutoFit/>
          </a:bodyPr>
          <a:lstStyle/>
          <a:p>
            <a:r>
              <a:rPr lang="en-US" altLang="ko-KR" sz="2400">
                <a:solidFill>
                  <a:schemeClr val="tx1"/>
                </a:solidFill>
                <a:latin typeface="Consolas" panose="020B0609020204030204" pitchFamily="49" charset="0"/>
                <a:ea typeface="고도 M" panose="02000503000000020004" pitchFamily="2" charset="-127"/>
              </a:rPr>
              <a:t>[</a:t>
            </a:r>
          </a:p>
          <a:p>
            <a:r>
              <a:rPr lang="en-US" altLang="ko-KR" sz="2400">
                <a:solidFill>
                  <a:schemeClr val="tx1"/>
                </a:solidFill>
                <a:latin typeface="Consolas" panose="020B0609020204030204" pitchFamily="49" charset="0"/>
                <a:ea typeface="고도 M" panose="02000503000000020004" pitchFamily="2" charset="-127"/>
              </a:rPr>
              <a:t>  [[1,2],[3,4]],</a:t>
            </a:r>
          </a:p>
          <a:p>
            <a:r>
              <a:rPr lang="en-US" altLang="ko-KR" sz="2400">
                <a:solidFill>
                  <a:schemeClr val="tx1"/>
                </a:solidFill>
                <a:latin typeface="Consolas" panose="020B0609020204030204" pitchFamily="49" charset="0"/>
                <a:ea typeface="고도 M" panose="02000503000000020004" pitchFamily="2" charset="-127"/>
              </a:rPr>
              <a:t>  [[1,2],[3,4]],</a:t>
            </a:r>
          </a:p>
          <a:p>
            <a:r>
              <a:rPr lang="en-US" altLang="ko-KR" sz="2400">
                <a:solidFill>
                  <a:schemeClr val="tx1"/>
                </a:solidFill>
                <a:latin typeface="Consolas" panose="020B0609020204030204" pitchFamily="49" charset="0"/>
                <a:ea typeface="고도 M" panose="02000503000000020004" pitchFamily="2" charset="-127"/>
              </a:rPr>
              <a:t>  [[1,2],[3,4]]</a:t>
            </a:r>
          </a:p>
          <a:p>
            <a:r>
              <a:rPr lang="en-US" altLang="ko-KR" sz="2400">
                <a:solidFill>
                  <a:schemeClr val="tx1"/>
                </a:solidFill>
                <a:latin typeface="Consolas" panose="020B0609020204030204" pitchFamily="49" charset="0"/>
                <a:ea typeface="고도 M" panose="02000503000000020004" pitchFamily="2" charset="-127"/>
              </a:rPr>
              <a:t>]</a:t>
            </a:r>
            <a:endParaRPr lang="ko-KR" altLang="en-US" sz="2400">
              <a:solidFill>
                <a:schemeClr val="tx1"/>
              </a:solidFill>
              <a:latin typeface="Consolas" panose="020B0609020204030204" pitchFamily="49" charset="0"/>
              <a:ea typeface="고도 M" panose="02000503000000020004" pitchFamily="2" charset="-127"/>
            </a:endParaRPr>
          </a:p>
          <a:p>
            <a:pPr algn="l"/>
            <a:endParaRPr lang="ko-KR" altLang="en-US" sz="2400">
              <a:solidFill>
                <a:schemeClr val="tx1"/>
              </a:solidFill>
              <a:latin typeface="Consolas" panose="020B0609020204030204" pitchFamily="49" charset="0"/>
              <a:ea typeface="고도 M" panose="02000503000000020004" pitchFamily="2" charset="-127"/>
            </a:endParaRPr>
          </a:p>
        </p:txBody>
      </p:sp>
      <p:sp>
        <p:nvSpPr>
          <p:cNvPr id="3" name="직사각형 2">
            <a:extLst>
              <a:ext uri="{FF2B5EF4-FFF2-40B4-BE49-F238E27FC236}">
                <a16:creationId xmlns:a16="http://schemas.microsoft.com/office/drawing/2014/main" id="{11B169DD-C7A0-487A-AE16-6FE494BEE4CB}"/>
              </a:ext>
            </a:extLst>
          </p:cNvPr>
          <p:cNvSpPr/>
          <p:nvPr/>
        </p:nvSpPr>
        <p:spPr>
          <a:xfrm>
            <a:off x="8098971" y="143691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9AF1CF4-27AF-4550-9E88-5256E6AFE93F}"/>
              </a:ext>
            </a:extLst>
          </p:cNvPr>
          <p:cNvSpPr/>
          <p:nvPr/>
        </p:nvSpPr>
        <p:spPr>
          <a:xfrm>
            <a:off x="8752114" y="143691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9AAC96F7-EB2A-41A8-AEF1-56D9188DDC70}"/>
              </a:ext>
            </a:extLst>
          </p:cNvPr>
          <p:cNvSpPr/>
          <p:nvPr/>
        </p:nvSpPr>
        <p:spPr>
          <a:xfrm>
            <a:off x="8098971" y="209005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E7ADE3-55C3-4229-B123-33EF3EC7D094}"/>
              </a:ext>
            </a:extLst>
          </p:cNvPr>
          <p:cNvSpPr/>
          <p:nvPr/>
        </p:nvSpPr>
        <p:spPr>
          <a:xfrm>
            <a:off x="8752114" y="209005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05B520EF-56B8-4DA8-B3A3-F320ACE0636A}"/>
              </a:ext>
            </a:extLst>
          </p:cNvPr>
          <p:cNvSpPr txBox="1"/>
          <p:nvPr/>
        </p:nvSpPr>
        <p:spPr>
          <a:xfrm>
            <a:off x="396581" y="2906310"/>
            <a:ext cx="126989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3</a:t>
            </a:r>
            <a:r>
              <a:rPr lang="en-US" altLang="ko-KR" sz="2400">
                <a:solidFill>
                  <a:schemeClr val="tx1"/>
                </a:solidFill>
                <a:latin typeface="고도 M" panose="02000503000000020004" pitchFamily="2" charset="-127"/>
                <a:ea typeface="고도 M" panose="02000503000000020004" pitchFamily="2" charset="-127"/>
              </a:rPr>
              <a:t>, 2, 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D2F65C88-A7B0-485E-91B3-960FC05EEFE3}"/>
              </a:ext>
            </a:extLst>
          </p:cNvPr>
          <p:cNvSpPr/>
          <p:nvPr/>
        </p:nvSpPr>
        <p:spPr>
          <a:xfrm>
            <a:off x="7772400" y="162415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D99AD66-810E-43A3-9A78-9700E5B7B652}"/>
              </a:ext>
            </a:extLst>
          </p:cNvPr>
          <p:cNvSpPr/>
          <p:nvPr/>
        </p:nvSpPr>
        <p:spPr>
          <a:xfrm>
            <a:off x="8425543" y="162415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C83A29D-27CC-4DFA-AB67-9039CE12A870}"/>
              </a:ext>
            </a:extLst>
          </p:cNvPr>
          <p:cNvSpPr/>
          <p:nvPr/>
        </p:nvSpPr>
        <p:spPr>
          <a:xfrm>
            <a:off x="7772400" y="227729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C9F2177D-F0DC-4271-AB18-EA322F9428D0}"/>
              </a:ext>
            </a:extLst>
          </p:cNvPr>
          <p:cNvSpPr/>
          <p:nvPr/>
        </p:nvSpPr>
        <p:spPr>
          <a:xfrm>
            <a:off x="8425543" y="227729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EF1BF5E-9096-4564-84DE-20176F7001F3}"/>
              </a:ext>
            </a:extLst>
          </p:cNvPr>
          <p:cNvSpPr/>
          <p:nvPr/>
        </p:nvSpPr>
        <p:spPr>
          <a:xfrm>
            <a:off x="7535934" y="181623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E02866E-E39F-4802-9F8A-E4B98C9D5B7E}"/>
              </a:ext>
            </a:extLst>
          </p:cNvPr>
          <p:cNvSpPr/>
          <p:nvPr/>
        </p:nvSpPr>
        <p:spPr>
          <a:xfrm>
            <a:off x="8189077" y="181623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3211B23F-42A4-4FE1-8D7E-DAF5D6FDDA9A}"/>
              </a:ext>
            </a:extLst>
          </p:cNvPr>
          <p:cNvSpPr/>
          <p:nvPr/>
        </p:nvSpPr>
        <p:spPr>
          <a:xfrm>
            <a:off x="7535934" y="2469382"/>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30A6BD2C-AA65-4C40-8D82-15602D8822DC}"/>
              </a:ext>
            </a:extLst>
          </p:cNvPr>
          <p:cNvSpPr/>
          <p:nvPr/>
        </p:nvSpPr>
        <p:spPr>
          <a:xfrm>
            <a:off x="8189077" y="2469382"/>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600C1FCE-1E32-4FB0-A0A1-7078DFF62D01}"/>
              </a:ext>
            </a:extLst>
          </p:cNvPr>
          <p:cNvSpPr/>
          <p:nvPr/>
        </p:nvSpPr>
        <p:spPr>
          <a:xfrm>
            <a:off x="396581" y="3884103"/>
            <a:ext cx="3276533" cy="989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AE86AF-5E67-44E2-A12A-347F3E732844}"/>
              </a:ext>
            </a:extLst>
          </p:cNvPr>
          <p:cNvSpPr/>
          <p:nvPr/>
        </p:nvSpPr>
        <p:spPr>
          <a:xfrm>
            <a:off x="3673114" y="3884102"/>
            <a:ext cx="3276533" cy="989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F77B4B8D-5285-4830-918D-3482BF7E5914}"/>
              </a:ext>
            </a:extLst>
          </p:cNvPr>
          <p:cNvSpPr/>
          <p:nvPr/>
        </p:nvSpPr>
        <p:spPr>
          <a:xfrm>
            <a:off x="6949647" y="3884101"/>
            <a:ext cx="3276533" cy="989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D2A3F14-927A-4791-954B-AE6624AF4EC4}"/>
              </a:ext>
            </a:extLst>
          </p:cNvPr>
          <p:cNvSpPr/>
          <p:nvPr/>
        </p:nvSpPr>
        <p:spPr>
          <a:xfrm>
            <a:off x="522416" y="3976382"/>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DB6B8EB7-E01E-476A-9632-6F9B36C999A7}"/>
              </a:ext>
            </a:extLst>
          </p:cNvPr>
          <p:cNvSpPr/>
          <p:nvPr/>
        </p:nvSpPr>
        <p:spPr>
          <a:xfrm>
            <a:off x="2039674" y="3976381"/>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1291C95D-86E4-4449-AEF7-D01E6E984225}"/>
              </a:ext>
            </a:extLst>
          </p:cNvPr>
          <p:cNvSpPr/>
          <p:nvPr/>
        </p:nvSpPr>
        <p:spPr>
          <a:xfrm>
            <a:off x="619362"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BF3427D-5F7E-47BB-A6C3-D733D67CF625}"/>
              </a:ext>
            </a:extLst>
          </p:cNvPr>
          <p:cNvSpPr/>
          <p:nvPr/>
        </p:nvSpPr>
        <p:spPr>
          <a:xfrm>
            <a:off x="1279816"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2</a:t>
            </a:r>
            <a:endParaRPr lang="ko-KR" altLang="en-US" sz="3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30359F3-7236-46DC-9459-F4BB7A1C531B}"/>
              </a:ext>
            </a:extLst>
          </p:cNvPr>
          <p:cNvSpPr/>
          <p:nvPr/>
        </p:nvSpPr>
        <p:spPr>
          <a:xfrm>
            <a:off x="2136620"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3</a:t>
            </a:r>
            <a:endParaRPr lang="ko-KR" altLang="en-US" sz="3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369F0EA-AC5A-47FB-91D9-9E08E816F419}"/>
              </a:ext>
            </a:extLst>
          </p:cNvPr>
          <p:cNvSpPr/>
          <p:nvPr/>
        </p:nvSpPr>
        <p:spPr>
          <a:xfrm>
            <a:off x="2797074"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4</a:t>
            </a:r>
            <a:endParaRPr lang="ko-KR" altLang="en-US" sz="3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9EACEF-727E-4655-8949-B012226B6ED1}"/>
              </a:ext>
            </a:extLst>
          </p:cNvPr>
          <p:cNvSpPr/>
          <p:nvPr/>
        </p:nvSpPr>
        <p:spPr>
          <a:xfrm>
            <a:off x="3798949" y="3976382"/>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791371B-D691-47D0-80BB-8C520599A64D}"/>
              </a:ext>
            </a:extLst>
          </p:cNvPr>
          <p:cNvSpPr/>
          <p:nvPr/>
        </p:nvSpPr>
        <p:spPr>
          <a:xfrm>
            <a:off x="5316207" y="3976381"/>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562E887-7E6B-45FB-B7AF-FC8E176B8B62}"/>
              </a:ext>
            </a:extLst>
          </p:cNvPr>
          <p:cNvSpPr/>
          <p:nvPr/>
        </p:nvSpPr>
        <p:spPr>
          <a:xfrm>
            <a:off x="3895895"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083B5D9-68F5-48FA-B580-0A9DDA77C70A}"/>
              </a:ext>
            </a:extLst>
          </p:cNvPr>
          <p:cNvSpPr/>
          <p:nvPr/>
        </p:nvSpPr>
        <p:spPr>
          <a:xfrm>
            <a:off x="4556349"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2</a:t>
            </a:r>
            <a:endParaRPr lang="ko-KR" altLang="en-US" sz="3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EA2A425-251D-43CF-9DD5-CA6DBAE3C38B}"/>
              </a:ext>
            </a:extLst>
          </p:cNvPr>
          <p:cNvSpPr/>
          <p:nvPr/>
        </p:nvSpPr>
        <p:spPr>
          <a:xfrm>
            <a:off x="5413153"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3</a:t>
            </a:r>
            <a:endParaRPr lang="ko-KR" altLang="en-US" sz="3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1B27B87-9101-4B12-83F0-91550A2140E4}"/>
              </a:ext>
            </a:extLst>
          </p:cNvPr>
          <p:cNvSpPr/>
          <p:nvPr/>
        </p:nvSpPr>
        <p:spPr>
          <a:xfrm>
            <a:off x="6073607"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4</a:t>
            </a:r>
            <a:endParaRPr lang="ko-KR" altLang="en-US" sz="3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4F6415B-2C29-4415-BAB6-5B11417D4439}"/>
              </a:ext>
            </a:extLst>
          </p:cNvPr>
          <p:cNvSpPr/>
          <p:nvPr/>
        </p:nvSpPr>
        <p:spPr>
          <a:xfrm>
            <a:off x="7075482" y="3976382"/>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9F0263-02F6-4659-A050-18BC48AB61FD}"/>
              </a:ext>
            </a:extLst>
          </p:cNvPr>
          <p:cNvSpPr/>
          <p:nvPr/>
        </p:nvSpPr>
        <p:spPr>
          <a:xfrm>
            <a:off x="8592740" y="3976381"/>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249CDB3-70E4-45D3-8783-1D1CC245B4FD}"/>
              </a:ext>
            </a:extLst>
          </p:cNvPr>
          <p:cNvSpPr/>
          <p:nvPr/>
        </p:nvSpPr>
        <p:spPr>
          <a:xfrm>
            <a:off x="7172428"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66BB0130-41C1-4EB6-A67D-2532A6193E54}"/>
              </a:ext>
            </a:extLst>
          </p:cNvPr>
          <p:cNvSpPr/>
          <p:nvPr/>
        </p:nvSpPr>
        <p:spPr>
          <a:xfrm>
            <a:off x="7832882"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2</a:t>
            </a:r>
            <a:endParaRPr lang="ko-KR" altLang="en-US" sz="3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70DB238C-0A5F-4E63-ACC6-A7FA85B1F932}"/>
              </a:ext>
            </a:extLst>
          </p:cNvPr>
          <p:cNvSpPr/>
          <p:nvPr/>
        </p:nvSpPr>
        <p:spPr>
          <a:xfrm>
            <a:off x="8689686"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3</a:t>
            </a:r>
            <a:endParaRPr lang="ko-KR" altLang="en-US" sz="3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8100934-2A1C-42DC-899E-C28D2AD1C2BE}"/>
              </a:ext>
            </a:extLst>
          </p:cNvPr>
          <p:cNvSpPr/>
          <p:nvPr/>
        </p:nvSpPr>
        <p:spPr>
          <a:xfrm>
            <a:off x="9350140"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4</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172059232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TextBox 1">
            <a:extLst>
              <a:ext uri="{FF2B5EF4-FFF2-40B4-BE49-F238E27FC236}">
                <a16:creationId xmlns:a16="http://schemas.microsoft.com/office/drawing/2014/main" id="{DB4C1E9B-805D-4AD8-9485-1AEBE26D69EB}"/>
              </a:ext>
            </a:extLst>
          </p:cNvPr>
          <p:cNvSpPr txBox="1"/>
          <p:nvPr/>
        </p:nvSpPr>
        <p:spPr>
          <a:xfrm>
            <a:off x="487679" y="857683"/>
            <a:ext cx="10162903"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[[[[1],[2],[3]], [[4],[5],[6]], [[7],[8],[9]]]]</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TextBox 3">
            <a:extLst>
              <a:ext uri="{FF2B5EF4-FFF2-40B4-BE49-F238E27FC236}">
                <a16:creationId xmlns:a16="http://schemas.microsoft.com/office/drawing/2014/main" id="{05B520EF-56B8-4DA8-B3A3-F320ACE0636A}"/>
              </a:ext>
            </a:extLst>
          </p:cNvPr>
          <p:cNvSpPr txBox="1"/>
          <p:nvPr/>
        </p:nvSpPr>
        <p:spPr>
          <a:xfrm>
            <a:off x="487679" y="2077407"/>
            <a:ext cx="12602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,3,3,1)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32194E18-A796-466D-ACCF-7B2009CDD164}"/>
              </a:ext>
            </a:extLst>
          </p:cNvPr>
          <p:cNvSpPr/>
          <p:nvPr/>
        </p:nvSpPr>
        <p:spPr>
          <a:xfrm>
            <a:off x="234892" y="2910980"/>
            <a:ext cx="10041622" cy="12276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09E3400-5BA4-42DD-989D-150805AEFDD8}"/>
              </a:ext>
            </a:extLst>
          </p:cNvPr>
          <p:cNvSpPr/>
          <p:nvPr/>
        </p:nvSpPr>
        <p:spPr>
          <a:xfrm>
            <a:off x="349621" y="3020037"/>
            <a:ext cx="3253038" cy="10066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E0B5580-285E-417E-BBEA-BD00684F5EB5}"/>
              </a:ext>
            </a:extLst>
          </p:cNvPr>
          <p:cNvSpPr/>
          <p:nvPr/>
        </p:nvSpPr>
        <p:spPr>
          <a:xfrm>
            <a:off x="3602659" y="3020037"/>
            <a:ext cx="3253038" cy="10066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9AE55E6-23BA-4C31-94C1-B008FBDF27ED}"/>
              </a:ext>
            </a:extLst>
          </p:cNvPr>
          <p:cNvSpPr/>
          <p:nvPr/>
        </p:nvSpPr>
        <p:spPr>
          <a:xfrm>
            <a:off x="6855696" y="3020037"/>
            <a:ext cx="3253038" cy="10066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82454A9-97DC-4B15-B52C-8CE616519004}"/>
              </a:ext>
            </a:extLst>
          </p:cNvPr>
          <p:cNvSpPr/>
          <p:nvPr/>
        </p:nvSpPr>
        <p:spPr>
          <a:xfrm>
            <a:off x="464349"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1A1167D-BCAB-4631-8FAF-B55D4C841DB9}"/>
              </a:ext>
            </a:extLst>
          </p:cNvPr>
          <p:cNvSpPr/>
          <p:nvPr/>
        </p:nvSpPr>
        <p:spPr>
          <a:xfrm>
            <a:off x="1475635"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3F12E1-630E-423C-B2EB-FEB2B6180E03}"/>
              </a:ext>
            </a:extLst>
          </p:cNvPr>
          <p:cNvSpPr/>
          <p:nvPr/>
        </p:nvSpPr>
        <p:spPr>
          <a:xfrm>
            <a:off x="2486922"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84DFF6-93D4-4A5B-BD55-D199D7E970E7}"/>
              </a:ext>
            </a:extLst>
          </p:cNvPr>
          <p:cNvSpPr/>
          <p:nvPr/>
        </p:nvSpPr>
        <p:spPr>
          <a:xfrm>
            <a:off x="548239" y="3235899"/>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04D7EA1-263A-425A-9071-92258B62C9A6}"/>
              </a:ext>
            </a:extLst>
          </p:cNvPr>
          <p:cNvSpPr/>
          <p:nvPr/>
        </p:nvSpPr>
        <p:spPr>
          <a:xfrm>
            <a:off x="1569805" y="3228073"/>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2</a:t>
            </a:r>
            <a:endParaRPr lang="ko-KR" altLang="en-US" sz="3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977DF44-EEFE-4464-952E-374A5DC48BFC}"/>
              </a:ext>
            </a:extLst>
          </p:cNvPr>
          <p:cNvSpPr/>
          <p:nvPr/>
        </p:nvSpPr>
        <p:spPr>
          <a:xfrm>
            <a:off x="2591371" y="3220247"/>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3</a:t>
            </a:r>
            <a:endParaRPr lang="ko-KR" altLang="en-US" sz="3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05F9126-132A-4E60-9C0D-5A2B77C5DB41}"/>
              </a:ext>
            </a:extLst>
          </p:cNvPr>
          <p:cNvSpPr/>
          <p:nvPr/>
        </p:nvSpPr>
        <p:spPr>
          <a:xfrm>
            <a:off x="3707108"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6BC2BAAC-AB71-42DD-9BB3-8CF0A48CE3FA}"/>
              </a:ext>
            </a:extLst>
          </p:cNvPr>
          <p:cNvSpPr/>
          <p:nvPr/>
        </p:nvSpPr>
        <p:spPr>
          <a:xfrm>
            <a:off x="4718394"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EAB82306-625F-4577-B588-DDD98D13A84F}"/>
              </a:ext>
            </a:extLst>
          </p:cNvPr>
          <p:cNvSpPr/>
          <p:nvPr/>
        </p:nvSpPr>
        <p:spPr>
          <a:xfrm>
            <a:off x="5729681"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560ECFA-EA05-4DE1-BFAF-26C8FB6E1DF7}"/>
              </a:ext>
            </a:extLst>
          </p:cNvPr>
          <p:cNvSpPr/>
          <p:nvPr/>
        </p:nvSpPr>
        <p:spPr>
          <a:xfrm>
            <a:off x="3790998" y="3235899"/>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4</a:t>
            </a:r>
            <a:endParaRPr lang="ko-KR" altLang="en-US" sz="3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BE5F0E-D485-4F87-AA9D-9BDF79BCD387}"/>
              </a:ext>
            </a:extLst>
          </p:cNvPr>
          <p:cNvSpPr/>
          <p:nvPr/>
        </p:nvSpPr>
        <p:spPr>
          <a:xfrm>
            <a:off x="4812564" y="3228073"/>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5</a:t>
            </a:r>
            <a:endParaRPr lang="ko-KR" altLang="en-US" sz="3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AB7DCB5-00DE-4014-9398-05BD7183B923}"/>
              </a:ext>
            </a:extLst>
          </p:cNvPr>
          <p:cNvSpPr/>
          <p:nvPr/>
        </p:nvSpPr>
        <p:spPr>
          <a:xfrm>
            <a:off x="5834130" y="3220247"/>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6</a:t>
            </a:r>
            <a:endParaRPr lang="ko-KR" altLang="en-US" sz="3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0F187D6-A9BA-4D58-A318-0999A64098B8}"/>
              </a:ext>
            </a:extLst>
          </p:cNvPr>
          <p:cNvSpPr/>
          <p:nvPr/>
        </p:nvSpPr>
        <p:spPr>
          <a:xfrm>
            <a:off x="6949867"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CBA56E60-4FB9-4DBD-A77E-D43F0C03BB33}"/>
              </a:ext>
            </a:extLst>
          </p:cNvPr>
          <p:cNvSpPr/>
          <p:nvPr/>
        </p:nvSpPr>
        <p:spPr>
          <a:xfrm>
            <a:off x="7961153"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985243E6-87FE-43CB-945A-45821758C09E}"/>
              </a:ext>
            </a:extLst>
          </p:cNvPr>
          <p:cNvSpPr/>
          <p:nvPr/>
        </p:nvSpPr>
        <p:spPr>
          <a:xfrm>
            <a:off x="8972440"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33F1D069-2DC1-49BC-BB4E-F0F4F8106DDC}"/>
              </a:ext>
            </a:extLst>
          </p:cNvPr>
          <p:cNvSpPr/>
          <p:nvPr/>
        </p:nvSpPr>
        <p:spPr>
          <a:xfrm>
            <a:off x="7033757" y="3235899"/>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7</a:t>
            </a:r>
            <a:endParaRPr lang="ko-KR" altLang="en-US" sz="3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AAAAF00-94B8-466E-9B43-2EE6C5781055}"/>
              </a:ext>
            </a:extLst>
          </p:cNvPr>
          <p:cNvSpPr/>
          <p:nvPr/>
        </p:nvSpPr>
        <p:spPr>
          <a:xfrm>
            <a:off x="8055323" y="3228073"/>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8</a:t>
            </a:r>
            <a:endParaRPr lang="ko-KR" altLang="en-US" sz="3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B9A62BCF-94CA-4BAF-9E00-CFAA2BFA71F3}"/>
              </a:ext>
            </a:extLst>
          </p:cNvPr>
          <p:cNvSpPr/>
          <p:nvPr/>
        </p:nvSpPr>
        <p:spPr>
          <a:xfrm>
            <a:off x="9076889" y="3220247"/>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9</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6751172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6025" y="979245"/>
            <a:ext cx="8756439" cy="1323439"/>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print("</a:t>
            </a:r>
            <a:r>
              <a:rPr lang="en-US" altLang="ko-KR" sz="2000" err="1">
                <a:solidFill>
                  <a:schemeClr val="tx1"/>
                </a:solidFill>
                <a:latin typeface="Consolas" panose="020B0609020204030204" pitchFamily="49" charset="0"/>
              </a:rPr>
              <a:t>image.shape</a:t>
            </a:r>
            <a:r>
              <a:rPr lang="en-US" altLang="ko-KR" sz="2000">
                <a:solidFill>
                  <a:schemeClr val="tx1"/>
                </a:solidFill>
                <a:latin typeface="Consolas" panose="020B0609020204030204" pitchFamily="49" charset="0"/>
              </a:rPr>
              <a:t>", </a:t>
            </a:r>
            <a:r>
              <a:rPr lang="en-US" altLang="ko-KR" sz="2000" err="1">
                <a:solidFill>
                  <a:schemeClr val="tx1"/>
                </a:solidFill>
                <a:latin typeface="Consolas" panose="020B0609020204030204" pitchFamily="49" charset="0"/>
              </a:rPr>
              <a:t>image.shape</a:t>
            </a:r>
            <a:r>
              <a:rPr lang="en-US" altLang="ko-KR" sz="2000">
                <a:solidFill>
                  <a:schemeClr val="tx1"/>
                </a:solidFill>
                <a:latin typeface="Consolas" panose="020B0609020204030204" pitchFamily="49" charset="0"/>
              </a:rPr>
              <a:t>)</a:t>
            </a:r>
          </a:p>
          <a:p>
            <a:r>
              <a:rPr lang="en-US" altLang="ko-KR" sz="2000">
                <a:solidFill>
                  <a:schemeClr val="tx1"/>
                </a:solidFill>
                <a:latin typeface="Consolas" panose="020B0609020204030204" pitchFamily="49" charset="0"/>
              </a:rPr>
              <a:t>weight = </a:t>
            </a:r>
            <a:r>
              <a:rPr lang="en-US" altLang="ko-KR" sz="2000" err="1">
                <a:solidFill>
                  <a:schemeClr val="tx1"/>
                </a:solidFill>
                <a:latin typeface="Consolas" panose="020B0609020204030204" pitchFamily="49" charset="0"/>
              </a:rPr>
              <a:t>np.array</a:t>
            </a:r>
            <a:r>
              <a:rPr lang="en-US" altLang="ko-KR" sz="2000">
                <a:solidFill>
                  <a:schemeClr val="tx1"/>
                </a:solidFill>
                <a:latin typeface="Consolas" panose="020B0609020204030204" pitchFamily="49" charset="0"/>
              </a:rPr>
              <a:t>([[[[1.]],[[1.]]],[[[1.]],[[1.]]]])</a:t>
            </a:r>
          </a:p>
          <a:p>
            <a:r>
              <a:rPr lang="en-US" altLang="ko-KR" sz="2000">
                <a:solidFill>
                  <a:schemeClr val="tx1"/>
                </a:solidFill>
                <a:latin typeface="Consolas" panose="020B0609020204030204" pitchFamily="49" charset="0"/>
              </a:rPr>
              <a:t>print("</a:t>
            </a:r>
            <a:r>
              <a:rPr lang="en-US" altLang="ko-KR" sz="2000" err="1">
                <a:solidFill>
                  <a:schemeClr val="tx1"/>
                </a:solidFill>
                <a:latin typeface="Consolas" panose="020B0609020204030204" pitchFamily="49" charset="0"/>
              </a:rPr>
              <a:t>weight.shape</a:t>
            </a:r>
            <a:r>
              <a:rPr lang="en-US" altLang="ko-KR" sz="2000">
                <a:solidFill>
                  <a:schemeClr val="tx1"/>
                </a:solidFill>
                <a:latin typeface="Consolas" panose="020B0609020204030204" pitchFamily="49" charset="0"/>
              </a:rPr>
              <a:t>", </a:t>
            </a:r>
            <a:r>
              <a:rPr lang="en-US" altLang="ko-KR" sz="2000" err="1">
                <a:solidFill>
                  <a:schemeClr val="tx1"/>
                </a:solidFill>
                <a:latin typeface="Consolas" panose="020B0609020204030204" pitchFamily="49" charset="0"/>
              </a:rPr>
              <a:t>weight.shape</a:t>
            </a:r>
            <a:r>
              <a:rPr lang="en-US" altLang="ko-KR" sz="2000">
                <a:solidFill>
                  <a:schemeClr val="tx1"/>
                </a:solidFill>
                <a:latin typeface="Consolas" panose="020B0609020204030204" pitchFamily="49" charset="0"/>
              </a:rPr>
              <a:t>)</a:t>
            </a:r>
          </a:p>
          <a:p>
            <a:r>
              <a:rPr lang="en-US" altLang="ko-KR" sz="2000" err="1">
                <a:solidFill>
                  <a:schemeClr val="tx1"/>
                </a:solidFill>
                <a:latin typeface="Consolas" panose="020B0609020204030204" pitchFamily="49" charset="0"/>
              </a:rPr>
              <a:t>weight_init</a:t>
            </a:r>
            <a:r>
              <a:rPr lang="en-US" altLang="ko-KR" sz="2000">
                <a:solidFill>
                  <a:schemeClr val="tx1"/>
                </a:solidFill>
                <a:latin typeface="Consolas" panose="020B0609020204030204" pitchFamily="49" charset="0"/>
              </a:rPr>
              <a:t> = </a:t>
            </a:r>
            <a:r>
              <a:rPr lang="en-US" altLang="ko-KR" sz="2000" err="1">
                <a:solidFill>
                  <a:schemeClr val="tx1"/>
                </a:solidFill>
                <a:latin typeface="Consolas" panose="020B0609020204030204" pitchFamily="49" charset="0"/>
              </a:rPr>
              <a:t>tf.constant_initializer</a:t>
            </a:r>
            <a:r>
              <a:rPr lang="en-US" altLang="ko-KR" sz="2000">
                <a:solidFill>
                  <a:schemeClr val="tx1"/>
                </a:solidFill>
                <a:latin typeface="Consolas" panose="020B0609020204030204" pitchFamily="49" charset="0"/>
              </a:rPr>
              <a:t>(weight)</a:t>
            </a:r>
          </a:p>
        </p:txBody>
      </p:sp>
      <p:sp>
        <p:nvSpPr>
          <p:cNvPr id="3" name="TextBox 2">
            <a:extLst>
              <a:ext uri="{FF2B5EF4-FFF2-40B4-BE49-F238E27FC236}">
                <a16:creationId xmlns:a16="http://schemas.microsoft.com/office/drawing/2014/main" id="{6C5B3228-ABC8-4D17-B278-14D45952A206}"/>
              </a:ext>
            </a:extLst>
          </p:cNvPr>
          <p:cNvSpPr txBox="1"/>
          <p:nvPr/>
        </p:nvSpPr>
        <p:spPr>
          <a:xfrm>
            <a:off x="499340" y="2626877"/>
            <a:ext cx="2470283"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(2, 2, 1, 1)</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D06C1782-2DC1-4CF8-B961-833F49A46E28}"/>
              </a:ext>
            </a:extLst>
          </p:cNvPr>
          <p:cNvSpPr/>
          <p:nvPr/>
        </p:nvSpPr>
        <p:spPr>
          <a:xfrm>
            <a:off x="706025" y="3429000"/>
            <a:ext cx="4126034" cy="11263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9447A5E-2647-4BA8-BB5A-3176A75F59F8}"/>
              </a:ext>
            </a:extLst>
          </p:cNvPr>
          <p:cNvSpPr/>
          <p:nvPr/>
        </p:nvSpPr>
        <p:spPr>
          <a:xfrm>
            <a:off x="4832059" y="3429000"/>
            <a:ext cx="4126034" cy="11263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698ACF4-DAF8-4B1E-B157-C30A836647A9}"/>
              </a:ext>
            </a:extLst>
          </p:cNvPr>
          <p:cNvSpPr/>
          <p:nvPr/>
        </p:nvSpPr>
        <p:spPr>
          <a:xfrm>
            <a:off x="831860" y="3538057"/>
            <a:ext cx="1949766" cy="9057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6544719-4E5E-420E-AB9F-5EE72A4278F5}"/>
              </a:ext>
            </a:extLst>
          </p:cNvPr>
          <p:cNvSpPr/>
          <p:nvPr/>
        </p:nvSpPr>
        <p:spPr>
          <a:xfrm>
            <a:off x="2781626" y="3538056"/>
            <a:ext cx="1949766" cy="9057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BD2BCAB-BD14-414B-ACBA-E9F1B8BD38CE}"/>
              </a:ext>
            </a:extLst>
          </p:cNvPr>
          <p:cNvSpPr/>
          <p:nvPr/>
        </p:nvSpPr>
        <p:spPr>
          <a:xfrm>
            <a:off x="957695" y="3649588"/>
            <a:ext cx="1723264" cy="6623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F39CBB5-5B3E-4AE6-9E0B-D7826FB9E3BB}"/>
              </a:ext>
            </a:extLst>
          </p:cNvPr>
          <p:cNvSpPr/>
          <p:nvPr/>
        </p:nvSpPr>
        <p:spPr>
          <a:xfrm>
            <a:off x="1083530" y="3758645"/>
            <a:ext cx="1500279" cy="45621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FB4CDA3-3359-49DE-B99F-A206EB34A8A9}"/>
              </a:ext>
            </a:extLst>
          </p:cNvPr>
          <p:cNvSpPr/>
          <p:nvPr/>
        </p:nvSpPr>
        <p:spPr>
          <a:xfrm>
            <a:off x="2894877" y="3649587"/>
            <a:ext cx="1723264" cy="6623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32F9D92-7BB6-43F0-872D-2BAF3850669A}"/>
              </a:ext>
            </a:extLst>
          </p:cNvPr>
          <p:cNvSpPr/>
          <p:nvPr/>
        </p:nvSpPr>
        <p:spPr>
          <a:xfrm>
            <a:off x="3020712" y="3758644"/>
            <a:ext cx="1500279" cy="45621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49D3ACC8-B564-4679-B281-06C88DB9C7BD}"/>
              </a:ext>
            </a:extLst>
          </p:cNvPr>
          <p:cNvSpPr/>
          <p:nvPr/>
        </p:nvSpPr>
        <p:spPr>
          <a:xfrm>
            <a:off x="4945310" y="3540785"/>
            <a:ext cx="1949766" cy="9057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35B81B3-A516-400B-B0CF-87303FC77396}"/>
              </a:ext>
            </a:extLst>
          </p:cNvPr>
          <p:cNvSpPr/>
          <p:nvPr/>
        </p:nvSpPr>
        <p:spPr>
          <a:xfrm>
            <a:off x="6895076" y="3540784"/>
            <a:ext cx="1949766" cy="9057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D7DA78E-F049-4DAF-825F-6B7440990CB2}"/>
              </a:ext>
            </a:extLst>
          </p:cNvPr>
          <p:cNvSpPr/>
          <p:nvPr/>
        </p:nvSpPr>
        <p:spPr>
          <a:xfrm>
            <a:off x="5071145" y="3652316"/>
            <a:ext cx="1723264" cy="6623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89F3B8C-BFE5-451E-BD08-A819B5A2BF4B}"/>
              </a:ext>
            </a:extLst>
          </p:cNvPr>
          <p:cNvSpPr/>
          <p:nvPr/>
        </p:nvSpPr>
        <p:spPr>
          <a:xfrm>
            <a:off x="5196980" y="3761373"/>
            <a:ext cx="1500279" cy="45621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7A128EE-1D46-4733-AE04-3264E500FD12}"/>
              </a:ext>
            </a:extLst>
          </p:cNvPr>
          <p:cNvSpPr/>
          <p:nvPr/>
        </p:nvSpPr>
        <p:spPr>
          <a:xfrm>
            <a:off x="7008327" y="3652315"/>
            <a:ext cx="1723264" cy="6623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11</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868D092-0D28-4EFD-A6E3-4FA883A09A35}"/>
              </a:ext>
            </a:extLst>
          </p:cNvPr>
          <p:cNvSpPr/>
          <p:nvPr/>
        </p:nvSpPr>
        <p:spPr>
          <a:xfrm>
            <a:off x="7134162" y="3761372"/>
            <a:ext cx="1500279" cy="45621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직사각형 1">
            <a:extLst>
              <a:ext uri="{FF2B5EF4-FFF2-40B4-BE49-F238E27FC236}">
                <a16:creationId xmlns:a16="http://schemas.microsoft.com/office/drawing/2014/main" id="{7FEF21B2-7E47-4190-8B08-AC6790F39C01}"/>
              </a:ext>
            </a:extLst>
          </p:cNvPr>
          <p:cNvSpPr/>
          <p:nvPr/>
        </p:nvSpPr>
        <p:spPr>
          <a:xfrm>
            <a:off x="5012207" y="326400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BFECE2A7-12F7-41D9-8C77-BF465858CA5C}"/>
              </a:ext>
            </a:extLst>
          </p:cNvPr>
          <p:cNvSpPr/>
          <p:nvPr/>
        </p:nvSpPr>
        <p:spPr>
          <a:xfrm>
            <a:off x="5665350" y="326400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68752C6B-DA8D-487F-B1B7-B05C0E590F35}"/>
              </a:ext>
            </a:extLst>
          </p:cNvPr>
          <p:cNvSpPr/>
          <p:nvPr/>
        </p:nvSpPr>
        <p:spPr>
          <a:xfrm>
            <a:off x="5012207" y="391714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DFB2EF4-A47D-4E5F-865F-BDADBC9EAB53}"/>
              </a:ext>
            </a:extLst>
          </p:cNvPr>
          <p:cNvSpPr/>
          <p:nvPr/>
        </p:nvSpPr>
        <p:spPr>
          <a:xfrm>
            <a:off x="5665350" y="391714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810528B9-EA9C-4B1A-AC95-B4FD4CD55C85}"/>
              </a:ext>
            </a:extLst>
          </p:cNvPr>
          <p:cNvSpPr/>
          <p:nvPr/>
        </p:nvSpPr>
        <p:spPr>
          <a:xfrm>
            <a:off x="1254318" y="263044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FAC98D95-04CA-4383-B6F1-6417188E2FAB}"/>
              </a:ext>
            </a:extLst>
          </p:cNvPr>
          <p:cNvSpPr/>
          <p:nvPr/>
        </p:nvSpPr>
        <p:spPr>
          <a:xfrm>
            <a:off x="1907461" y="263044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6B2A9A-9FA1-4D0C-8AE8-4A3CFBA48B27}"/>
              </a:ext>
            </a:extLst>
          </p:cNvPr>
          <p:cNvSpPr/>
          <p:nvPr/>
        </p:nvSpPr>
        <p:spPr>
          <a:xfrm>
            <a:off x="1254318" y="328358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791CCD8-CB21-4520-8838-7B90D23428EC}"/>
              </a:ext>
            </a:extLst>
          </p:cNvPr>
          <p:cNvSpPr/>
          <p:nvPr/>
        </p:nvSpPr>
        <p:spPr>
          <a:xfrm>
            <a:off x="1907461" y="328358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6834452-FA5E-4CF2-AD60-69F45A37D44C}"/>
              </a:ext>
            </a:extLst>
          </p:cNvPr>
          <p:cNvSpPr/>
          <p:nvPr/>
        </p:nvSpPr>
        <p:spPr>
          <a:xfrm>
            <a:off x="2560604" y="263044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6FB4C8C-DF5D-483C-BF66-48A7DAA7590C}"/>
              </a:ext>
            </a:extLst>
          </p:cNvPr>
          <p:cNvSpPr/>
          <p:nvPr/>
        </p:nvSpPr>
        <p:spPr>
          <a:xfrm>
            <a:off x="2560604" y="328358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6F31608-7501-4A3D-ADD2-D1D30FA96A9F}"/>
              </a:ext>
            </a:extLst>
          </p:cNvPr>
          <p:cNvSpPr/>
          <p:nvPr/>
        </p:nvSpPr>
        <p:spPr>
          <a:xfrm>
            <a:off x="1254318" y="393672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0781CB9-BCF3-4AA7-9B63-4D52CF55A791}"/>
              </a:ext>
            </a:extLst>
          </p:cNvPr>
          <p:cNvSpPr/>
          <p:nvPr/>
        </p:nvSpPr>
        <p:spPr>
          <a:xfrm>
            <a:off x="1907461" y="393672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AC17F243-7F09-4106-B2FE-D4923BEE3F9B}"/>
              </a:ext>
            </a:extLst>
          </p:cNvPr>
          <p:cNvSpPr/>
          <p:nvPr/>
        </p:nvSpPr>
        <p:spPr>
          <a:xfrm>
            <a:off x="2560604" y="393672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9</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5C7A9083-6BDB-45A3-B879-A6EF265CDF70}"/>
              </a:ext>
            </a:extLst>
          </p:cNvPr>
          <p:cNvSpPr txBox="1"/>
          <p:nvPr/>
        </p:nvSpPr>
        <p:spPr>
          <a:xfrm>
            <a:off x="243840" y="957943"/>
            <a:ext cx="10039928"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conv2d = tf.keras.layers.Conv2D(filters=1, </a:t>
            </a:r>
            <a:r>
              <a:rPr lang="en-US" altLang="ko-KR" sz="2400" err="1">
                <a:solidFill>
                  <a:schemeClr val="tx1"/>
                </a:solidFill>
                <a:latin typeface="Consolas" panose="020B0609020204030204" pitchFamily="49" charset="0"/>
              </a:rPr>
              <a:t>kernel_size</a:t>
            </a:r>
            <a:r>
              <a:rPr lang="en-US" altLang="ko-KR" sz="2400">
                <a:solidFill>
                  <a:schemeClr val="tx1"/>
                </a:solidFill>
                <a:latin typeface="Consolas" panose="020B0609020204030204" pitchFamily="49" charset="0"/>
              </a:rPr>
              <a:t>=2, </a:t>
            </a:r>
          </a:p>
          <a:p>
            <a:r>
              <a:rPr lang="en-US" altLang="ko-KR" sz="2400">
                <a:solidFill>
                  <a:schemeClr val="tx1"/>
                </a:solidFill>
                <a:latin typeface="Consolas" panose="020B0609020204030204" pitchFamily="49" charset="0"/>
              </a:rPr>
              <a:t>padding='same', </a:t>
            </a:r>
            <a:r>
              <a:rPr lang="en-US" altLang="ko-KR" sz="2400" err="1">
                <a:solidFill>
                  <a:schemeClr val="tx1"/>
                </a:solidFill>
                <a:latin typeface="Consolas" panose="020B0609020204030204" pitchFamily="49" charset="0"/>
              </a:rPr>
              <a:t>kernel_initializer</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weight_init</a:t>
            </a:r>
            <a:r>
              <a:rPr lang="en-US" altLang="ko-KR" sz="2400">
                <a:solidFill>
                  <a:schemeClr val="tx1"/>
                </a:solidFill>
                <a:latin typeface="Consolas" panose="020B0609020204030204" pitchFamily="49" charset="0"/>
              </a:rPr>
              <a:t>)(image)</a:t>
            </a:r>
          </a:p>
          <a:p>
            <a:pPr algn="l"/>
            <a:endParaRPr lang="ko-KR" altLang="en-US" sz="2400">
              <a:solidFill>
                <a:schemeClr val="tx1"/>
              </a:solidFill>
              <a:latin typeface="고도 M" panose="02000503000000020004" pitchFamily="2" charset="-127"/>
              <a:ea typeface="고도 M" panose="02000503000000020004" pitchFamily="2" charset="-127"/>
            </a:endParaRPr>
          </a:p>
        </p:txBody>
      </p:sp>
      <p:sp>
        <p:nvSpPr>
          <p:cNvPr id="47" name="직사각형 46">
            <a:extLst>
              <a:ext uri="{FF2B5EF4-FFF2-40B4-BE49-F238E27FC236}">
                <a16:creationId xmlns:a16="http://schemas.microsoft.com/office/drawing/2014/main" id="{DF002083-F114-4891-A63E-75CF69C24957}"/>
              </a:ext>
            </a:extLst>
          </p:cNvPr>
          <p:cNvSpPr/>
          <p:nvPr/>
        </p:nvSpPr>
        <p:spPr>
          <a:xfrm>
            <a:off x="3213747" y="262826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7EE95C1-E9BB-4F90-A8AE-3431E4C90108}"/>
              </a:ext>
            </a:extLst>
          </p:cNvPr>
          <p:cNvSpPr/>
          <p:nvPr/>
        </p:nvSpPr>
        <p:spPr>
          <a:xfrm>
            <a:off x="3213747" y="328140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729598F-F2D8-43A5-87F7-087C4C928806}"/>
              </a:ext>
            </a:extLst>
          </p:cNvPr>
          <p:cNvSpPr/>
          <p:nvPr/>
        </p:nvSpPr>
        <p:spPr>
          <a:xfrm>
            <a:off x="3213747" y="393454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F6AED2AD-7FE1-415F-83C7-2C3BBE838FE1}"/>
              </a:ext>
            </a:extLst>
          </p:cNvPr>
          <p:cNvSpPr/>
          <p:nvPr/>
        </p:nvSpPr>
        <p:spPr>
          <a:xfrm>
            <a:off x="1254318" y="457246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37EDF99-A361-4DB1-A9C5-739A380CAD5D}"/>
              </a:ext>
            </a:extLst>
          </p:cNvPr>
          <p:cNvSpPr/>
          <p:nvPr/>
        </p:nvSpPr>
        <p:spPr>
          <a:xfrm>
            <a:off x="1907461" y="457246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68EADBA-133F-401B-80F6-2213C44BD7DD}"/>
              </a:ext>
            </a:extLst>
          </p:cNvPr>
          <p:cNvSpPr/>
          <p:nvPr/>
        </p:nvSpPr>
        <p:spPr>
          <a:xfrm>
            <a:off x="2560604" y="457246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C4132C40-F388-4EF1-A958-788C643A76DA}"/>
              </a:ext>
            </a:extLst>
          </p:cNvPr>
          <p:cNvSpPr/>
          <p:nvPr/>
        </p:nvSpPr>
        <p:spPr>
          <a:xfrm>
            <a:off x="3213747" y="4570292"/>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grpSp>
        <p:nvGrpSpPr>
          <p:cNvPr id="46" name="그룹 45">
            <a:extLst>
              <a:ext uri="{FF2B5EF4-FFF2-40B4-BE49-F238E27FC236}">
                <a16:creationId xmlns:a16="http://schemas.microsoft.com/office/drawing/2014/main" id="{092B9D6C-9C6B-464D-85F7-8A290649FE9A}"/>
              </a:ext>
            </a:extLst>
          </p:cNvPr>
          <p:cNvGrpSpPr/>
          <p:nvPr/>
        </p:nvGrpSpPr>
        <p:grpSpPr>
          <a:xfrm>
            <a:off x="1254318" y="2628263"/>
            <a:ext cx="1306286" cy="1306286"/>
            <a:chOff x="1254318" y="2647840"/>
            <a:chExt cx="1306286" cy="1306286"/>
          </a:xfrm>
        </p:grpSpPr>
        <p:sp>
          <p:nvSpPr>
            <p:cNvPr id="54" name="직사각형 53">
              <a:extLst>
                <a:ext uri="{FF2B5EF4-FFF2-40B4-BE49-F238E27FC236}">
                  <a16:creationId xmlns:a16="http://schemas.microsoft.com/office/drawing/2014/main" id="{4299022B-566A-44D8-BD53-DB0B83636D30}"/>
                </a:ext>
              </a:extLst>
            </p:cNvPr>
            <p:cNvSpPr/>
            <p:nvPr/>
          </p:nvSpPr>
          <p:spPr>
            <a:xfrm>
              <a:off x="1254318" y="2647840"/>
              <a:ext cx="653143" cy="653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1E8C94D-FA91-4BA2-83FA-4DF93C47B720}"/>
                </a:ext>
              </a:extLst>
            </p:cNvPr>
            <p:cNvSpPr/>
            <p:nvPr/>
          </p:nvSpPr>
          <p:spPr>
            <a:xfrm>
              <a:off x="1907461" y="2647840"/>
              <a:ext cx="653143" cy="653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E75CB32-51E2-4010-905E-30A1DBED220E}"/>
                </a:ext>
              </a:extLst>
            </p:cNvPr>
            <p:cNvSpPr/>
            <p:nvPr/>
          </p:nvSpPr>
          <p:spPr>
            <a:xfrm>
              <a:off x="1254318" y="3300983"/>
              <a:ext cx="653143" cy="653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9150753-C2DD-4227-A29F-AE5266E74FE0}"/>
                </a:ext>
              </a:extLst>
            </p:cNvPr>
            <p:cNvSpPr/>
            <p:nvPr/>
          </p:nvSpPr>
          <p:spPr>
            <a:xfrm>
              <a:off x="1907461" y="3300983"/>
              <a:ext cx="653143" cy="653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869D6808-677D-4DEB-B6C6-5F5AF4E2924F}"/>
              </a:ext>
            </a:extLst>
          </p:cNvPr>
          <p:cNvSpPr/>
          <p:nvPr/>
        </p:nvSpPr>
        <p:spPr>
          <a:xfrm>
            <a:off x="7915502" y="2957011"/>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B2E71AA-7E11-4224-AC02-172601808EF8}"/>
              </a:ext>
            </a:extLst>
          </p:cNvPr>
          <p:cNvSpPr/>
          <p:nvPr/>
        </p:nvSpPr>
        <p:spPr>
          <a:xfrm>
            <a:off x="7915502" y="3610154"/>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24</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35F77B4-D4FD-42E3-94B1-E807A72D185A}"/>
              </a:ext>
            </a:extLst>
          </p:cNvPr>
          <p:cNvSpPr/>
          <p:nvPr/>
        </p:nvSpPr>
        <p:spPr>
          <a:xfrm>
            <a:off x="8568645" y="2957011"/>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16</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628F4540-A7D2-4D22-A9A5-173042851D7B}"/>
              </a:ext>
            </a:extLst>
          </p:cNvPr>
          <p:cNvSpPr/>
          <p:nvPr/>
        </p:nvSpPr>
        <p:spPr>
          <a:xfrm>
            <a:off x="8568645" y="3610154"/>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28</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87EF119-EFD6-4856-A45C-6E3A8E863CB2}"/>
              </a:ext>
            </a:extLst>
          </p:cNvPr>
          <p:cNvSpPr/>
          <p:nvPr/>
        </p:nvSpPr>
        <p:spPr>
          <a:xfrm>
            <a:off x="7915502" y="4263297"/>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AEBEBD2-B01C-4CD9-95DA-26E6962E2328}"/>
              </a:ext>
            </a:extLst>
          </p:cNvPr>
          <p:cNvSpPr/>
          <p:nvPr/>
        </p:nvSpPr>
        <p:spPr>
          <a:xfrm>
            <a:off x="8568645" y="4263297"/>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17</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63262F1-949F-46B9-B60D-6E6D737AE4CB}"/>
              </a:ext>
            </a:extLst>
          </p:cNvPr>
          <p:cNvSpPr/>
          <p:nvPr/>
        </p:nvSpPr>
        <p:spPr>
          <a:xfrm>
            <a:off x="9221788" y="2954834"/>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9</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591F02AA-5D9C-40B8-9722-6D206672B013}"/>
              </a:ext>
            </a:extLst>
          </p:cNvPr>
          <p:cNvSpPr/>
          <p:nvPr/>
        </p:nvSpPr>
        <p:spPr>
          <a:xfrm>
            <a:off x="9221788" y="3607977"/>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112B4A9-1409-4367-B7F2-B85021971B4C}"/>
              </a:ext>
            </a:extLst>
          </p:cNvPr>
          <p:cNvSpPr/>
          <p:nvPr/>
        </p:nvSpPr>
        <p:spPr>
          <a:xfrm>
            <a:off x="9221788" y="426112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9</a:t>
            </a:r>
            <a:endParaRPr lang="ko-KR" altLang="en-US" sz="2400">
              <a:solidFill>
                <a:schemeClr val="tx1"/>
              </a:solidFill>
              <a:latin typeface="Consolas" panose="020B0609020204030204" pitchFamily="49" charset="0"/>
            </a:endParaRPr>
          </a:p>
        </p:txBody>
      </p:sp>
      <p:sp>
        <p:nvSpPr>
          <p:cNvPr id="45" name="화살표: 오른쪽 44">
            <a:extLst>
              <a:ext uri="{FF2B5EF4-FFF2-40B4-BE49-F238E27FC236}">
                <a16:creationId xmlns:a16="http://schemas.microsoft.com/office/drawing/2014/main" id="{610F273B-B2AF-4C12-8B6A-F0405901D489}"/>
              </a:ext>
            </a:extLst>
          </p:cNvPr>
          <p:cNvSpPr/>
          <p:nvPr/>
        </p:nvSpPr>
        <p:spPr>
          <a:xfrm>
            <a:off x="6836229" y="3429000"/>
            <a:ext cx="731520" cy="653143"/>
          </a:xfrm>
          <a:prstGeom prst="rightArrow">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39B4F59-367B-433C-9CF3-711870D3B16A}"/>
              </a:ext>
            </a:extLst>
          </p:cNvPr>
          <p:cNvSpPr txBox="1"/>
          <p:nvPr/>
        </p:nvSpPr>
        <p:spPr>
          <a:xfrm>
            <a:off x="7463245" y="5088921"/>
            <a:ext cx="2733441"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[[12. 16.  9.]</a:t>
            </a:r>
          </a:p>
          <a:p>
            <a:r>
              <a:rPr lang="en-US" altLang="ko-KR" sz="2400">
                <a:solidFill>
                  <a:schemeClr val="tx1"/>
                </a:solidFill>
                <a:latin typeface="Consolas" panose="020B0609020204030204" pitchFamily="49" charset="0"/>
              </a:rPr>
              <a:t> [24. 28. 15.]</a:t>
            </a:r>
          </a:p>
          <a:p>
            <a:r>
              <a:rPr lang="en-US" altLang="ko-KR" sz="2400">
                <a:solidFill>
                  <a:schemeClr val="tx1"/>
                </a:solidFill>
                <a:latin typeface="Consolas" panose="020B0609020204030204" pitchFamily="49" charset="0"/>
              </a:rPr>
              <a:t> [15. 17.  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39904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단기간의 과대 선정을 믿지 말자 </a:t>
            </a:r>
            <a:r>
              <a:rPr lang="en-US" altLang="ko-KR" sz="2000" b="1">
                <a:solidFill>
                  <a:schemeClr val="tx1"/>
                </a:solidFill>
                <a:ea typeface="맑은 고딕" panose="020B0503020000020004" pitchFamily="50" charset="-127"/>
              </a:rPr>
              <a:t>/ AI</a:t>
            </a:r>
            <a:r>
              <a:rPr lang="ko-KR" altLang="en-US" sz="2000" b="1">
                <a:solidFill>
                  <a:schemeClr val="tx1"/>
                </a:solidFill>
                <a:ea typeface="맑은 고딕" panose="020B0503020000020004" pitchFamily="50"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맑은 고딕" panose="020B0503020000020004" pitchFamily="50" charset="-127"/>
                <a:ea typeface="맑은 고딕" panose="020B0503020000020004" pitchFamily="50" charset="-127"/>
              </a:rPr>
              <a:t>기술에 대한 거품이 증가하여</a:t>
            </a:r>
            <a:r>
              <a:rPr lang="en-US" altLang="ko-KR" sz="2000" i="1">
                <a:solidFill>
                  <a:srgbClr val="494E52"/>
                </a:solidFill>
                <a:latin typeface="맑은 고딕" panose="020B0503020000020004" pitchFamily="50" charset="-127"/>
                <a:ea typeface="맑은 고딕" panose="020B0503020000020004" pitchFamily="50" charset="-127"/>
              </a:rPr>
              <a:t>, </a:t>
            </a:r>
            <a:r>
              <a:rPr lang="ko-KR" altLang="en-US" sz="2000" i="1">
                <a:solidFill>
                  <a:srgbClr val="494E52"/>
                </a:solidFill>
                <a:latin typeface="맑은 고딕" panose="020B0503020000020004" pitchFamily="50" charset="-127"/>
                <a:ea typeface="맑은 고딕" panose="020B0503020000020004" pitchFamily="50" charset="-127"/>
              </a:rPr>
              <a:t>갑작스럽게 지원이 많아지다 단기간내 성과가 없으면  훅 모두 투자를 안 하는 상황이 올 수 있다는 것이다</a:t>
            </a:r>
            <a:r>
              <a:rPr lang="en-US" altLang="ko-KR" sz="2000" i="1">
                <a:solidFill>
                  <a:srgbClr val="494E52"/>
                </a:solidFill>
                <a:latin typeface="맑은 고딕" panose="020B0503020000020004" pitchFamily="50" charset="-127"/>
                <a:ea typeface="맑은 고딕" panose="020B0503020000020004" pitchFamily="50" charset="-127"/>
              </a:rPr>
              <a:t>.</a:t>
            </a:r>
          </a:p>
          <a:p>
            <a:endParaRPr lang="en-US" altLang="ko-KR" sz="2000" i="1">
              <a:solidFill>
                <a:srgbClr val="494E52"/>
              </a:solidFill>
              <a:latin typeface="맑은 고딕" panose="020B0503020000020004" pitchFamily="50" charset="-127"/>
              <a:ea typeface="맑은 고딕" panose="020B0503020000020004" pitchFamily="50" charset="-127"/>
            </a:endParaRPr>
          </a:p>
          <a:p>
            <a:r>
              <a:rPr lang="ko-KR" altLang="en-US" sz="2000" i="1">
                <a:solidFill>
                  <a:srgbClr val="494E52"/>
                </a:solidFill>
                <a:latin typeface="맑은 고딕" panose="020B0503020000020004" pitchFamily="50" charset="-127"/>
                <a:ea typeface="맑은 고딕" panose="020B0503020000020004" pitchFamily="50" charset="-127"/>
              </a:rPr>
              <a:t>이미 </a:t>
            </a:r>
            <a:r>
              <a:rPr lang="en-US" altLang="ko-KR" sz="2000" i="1">
                <a:solidFill>
                  <a:srgbClr val="494E52"/>
                </a:solidFill>
                <a:latin typeface="맑은 고딕" panose="020B0503020000020004" pitchFamily="50" charset="-127"/>
                <a:ea typeface="맑은 고딕" panose="020B0503020000020004" pitchFamily="50" charset="-127"/>
              </a:rPr>
              <a:t>2</a:t>
            </a:r>
            <a:r>
              <a:rPr lang="ko-KR" altLang="en-US" sz="2000" i="1">
                <a:solidFill>
                  <a:srgbClr val="494E52"/>
                </a:solidFill>
                <a:latin typeface="맑은 고딕" panose="020B0503020000020004" pitchFamily="50" charset="-127"/>
                <a:ea typeface="맑은 고딕" panose="020B0503020000020004" pitchFamily="50" charset="-127"/>
              </a:rPr>
              <a:t>번의 </a:t>
            </a:r>
            <a:r>
              <a:rPr lang="en-US" altLang="ko-KR" sz="2000" i="1">
                <a:solidFill>
                  <a:srgbClr val="494E52"/>
                </a:solidFill>
                <a:latin typeface="맑은 고딕" panose="020B0503020000020004" pitchFamily="50" charset="-127"/>
                <a:ea typeface="맑은 고딕" panose="020B0503020000020004" pitchFamily="50" charset="-127"/>
              </a:rPr>
              <a:t>AI </a:t>
            </a:r>
            <a:r>
              <a:rPr lang="ko-KR" altLang="en-US" sz="2000" i="1">
                <a:solidFill>
                  <a:srgbClr val="494E52"/>
                </a:solidFill>
                <a:latin typeface="맑은 고딕" panose="020B0503020000020004" pitchFamily="50" charset="-127"/>
                <a:ea typeface="맑은 고딕" panose="020B0503020000020004" pitchFamily="50" charset="-127"/>
              </a:rPr>
              <a:t>겨울을 겪었고</a:t>
            </a:r>
            <a:r>
              <a:rPr lang="en-US" altLang="ko-KR" sz="2000" i="1">
                <a:solidFill>
                  <a:srgbClr val="494E52"/>
                </a:solidFill>
                <a:latin typeface="맑은 고딕" panose="020B0503020000020004" pitchFamily="50" charset="-127"/>
                <a:ea typeface="맑은 고딕" panose="020B0503020000020004" pitchFamily="50" charset="-127"/>
              </a:rPr>
              <a:t>, </a:t>
            </a:r>
            <a:r>
              <a:rPr lang="ko-KR" altLang="en-US" sz="2000" i="1">
                <a:solidFill>
                  <a:srgbClr val="494E52"/>
                </a:solidFill>
                <a:latin typeface="맑은 고딕" panose="020B0503020000020004" pitchFamily="50" charset="-127"/>
                <a:ea typeface="맑은 고딕" panose="020B0503020000020004" pitchFamily="50" charset="-127"/>
              </a:rPr>
              <a:t>현재 </a:t>
            </a:r>
            <a:r>
              <a:rPr lang="en-US" altLang="ko-KR" sz="2000" i="1">
                <a:solidFill>
                  <a:srgbClr val="494E52"/>
                </a:solidFill>
                <a:latin typeface="맑은 고딕" panose="020B0503020000020004" pitchFamily="50" charset="-127"/>
                <a:ea typeface="맑은 고딕" panose="020B0503020000020004" pitchFamily="50" charset="-127"/>
              </a:rPr>
              <a:t>3</a:t>
            </a:r>
            <a:r>
              <a:rPr lang="ko-KR" altLang="en-US" sz="2000" i="1">
                <a:solidFill>
                  <a:srgbClr val="494E52"/>
                </a:solidFill>
                <a:latin typeface="맑은 고딕" panose="020B0503020000020004" pitchFamily="50" charset="-127"/>
                <a:ea typeface="맑은 고딕" panose="020B0503020000020004" pitchFamily="50" charset="-127"/>
              </a:rPr>
              <a:t>번째 겨울이 진행이 되고 있을지도 모른다는 점이다</a:t>
            </a:r>
            <a:r>
              <a:rPr lang="en-US" altLang="ko-KR" sz="2000" i="1">
                <a:solidFill>
                  <a:srgbClr val="494E52"/>
                </a:solidFill>
                <a:latin typeface="맑은 고딕" panose="020B0503020000020004" pitchFamily="50" charset="-127"/>
                <a:ea typeface="맑은 고딕" panose="020B0503020000020004" pitchFamily="50" charset="-127"/>
              </a:rPr>
              <a:t>.</a:t>
            </a:r>
          </a:p>
          <a:p>
            <a:endParaRPr lang="en-US" altLang="ko-KR" sz="2000" i="1">
              <a:solidFill>
                <a:srgbClr val="494E52"/>
              </a:solidFill>
              <a:latin typeface="맑은 고딕" panose="020B0503020000020004" pitchFamily="50" charset="-127"/>
              <a:ea typeface="맑은 고딕" panose="020B0503020000020004" pitchFamily="50" charset="-127"/>
            </a:endParaRPr>
          </a:p>
          <a:p>
            <a:r>
              <a:rPr lang="ko-KR" altLang="en-US" sz="2000" i="1">
                <a:solidFill>
                  <a:srgbClr val="494E52"/>
                </a:solidFill>
                <a:latin typeface="맑은 고딕" panose="020B0503020000020004" pitchFamily="50" charset="-127"/>
                <a:ea typeface="맑은 고딕" panose="020B0503020000020004" pitchFamily="50" charset="-127"/>
              </a:rPr>
              <a:t>단기간의 기대는 비현실적이지만 장기적인 전망은 매우 밝다</a:t>
            </a:r>
            <a:r>
              <a:rPr lang="en-US" altLang="ko-KR" sz="2000" i="1">
                <a:solidFill>
                  <a:srgbClr val="494E52"/>
                </a:solidFill>
                <a:latin typeface="맑은 고딕" panose="020B0503020000020004" pitchFamily="50" charset="-127"/>
                <a:ea typeface="맑은 고딕" panose="020B0503020000020004" pitchFamily="50" charset="-127"/>
              </a:rPr>
              <a:t>.</a:t>
            </a:r>
            <a:endParaRPr lang="ko-KR" altLang="en-US" sz="200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6025" y="979245"/>
            <a:ext cx="8756439" cy="1754326"/>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conv2d = tf.keras.layers.Conv2D(filters=1, </a:t>
            </a:r>
            <a:r>
              <a:rPr lang="en-US" altLang="ko-KR" sz="1800" err="1">
                <a:solidFill>
                  <a:schemeClr val="tx1"/>
                </a:solidFill>
                <a:latin typeface="Consolas" panose="020B0609020204030204" pitchFamily="49" charset="0"/>
              </a:rPr>
              <a:t>kernel_size</a:t>
            </a:r>
            <a:r>
              <a:rPr lang="en-US" altLang="ko-KR" sz="1800">
                <a:solidFill>
                  <a:schemeClr val="tx1"/>
                </a:solidFill>
                <a:latin typeface="Consolas" panose="020B0609020204030204" pitchFamily="49" charset="0"/>
              </a:rPr>
              <a:t>=2, padding='same', </a:t>
            </a:r>
            <a:r>
              <a:rPr lang="en-US" altLang="ko-KR" sz="1800" err="1">
                <a:solidFill>
                  <a:schemeClr val="tx1"/>
                </a:solidFill>
                <a:latin typeface="Consolas" panose="020B0609020204030204" pitchFamily="49" charset="0"/>
              </a:rPr>
              <a:t>kernel_initializer</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weight_init</a:t>
            </a:r>
            <a:r>
              <a:rPr lang="en-US" altLang="ko-KR" sz="1800">
                <a:solidFill>
                  <a:schemeClr val="tx1"/>
                </a:solidFill>
                <a:latin typeface="Consolas" panose="020B0609020204030204" pitchFamily="49" charset="0"/>
              </a:rPr>
              <a:t>)(image)</a:t>
            </a:r>
          </a:p>
          <a:p>
            <a:r>
              <a:rPr lang="en-US" altLang="ko-KR" sz="1800">
                <a:solidFill>
                  <a:schemeClr val="tx1"/>
                </a:solidFill>
                <a:latin typeface="Consolas" panose="020B0609020204030204" pitchFamily="49" charset="0"/>
              </a:rPr>
              <a:t>print("conv2d.shape", conv2d.shape)</a:t>
            </a:r>
          </a:p>
          <a:p>
            <a:r>
              <a:rPr lang="en-US" altLang="ko-KR" sz="1800">
                <a:solidFill>
                  <a:schemeClr val="tx1"/>
                </a:solidFill>
                <a:latin typeface="Consolas" panose="020B0609020204030204" pitchFamily="49" charset="0"/>
              </a:rPr>
              <a:t>print(conv2d.numpy().reshape(3,3))</a:t>
            </a:r>
          </a:p>
          <a:p>
            <a:r>
              <a:rPr lang="en-US" altLang="ko-KR" sz="1800" err="1">
                <a:solidFill>
                  <a:schemeClr val="tx1"/>
                </a:solidFill>
                <a:latin typeface="Consolas" panose="020B0609020204030204" pitchFamily="49" charset="0"/>
              </a:rPr>
              <a:t>plt.imshow</a:t>
            </a:r>
            <a:r>
              <a:rPr lang="en-US" altLang="ko-KR" sz="1800">
                <a:solidFill>
                  <a:schemeClr val="tx1"/>
                </a:solidFill>
                <a:latin typeface="Consolas" panose="020B0609020204030204" pitchFamily="49" charset="0"/>
              </a:rPr>
              <a:t>(conv2d.numpy().reshape(3,3), </a:t>
            </a:r>
            <a:r>
              <a:rPr lang="en-US" altLang="ko-KR" sz="1800" err="1">
                <a:solidFill>
                  <a:schemeClr val="tx1"/>
                </a:solidFill>
                <a:latin typeface="Consolas" panose="020B0609020204030204" pitchFamily="49" charset="0"/>
              </a:rPr>
              <a:t>cmap</a:t>
            </a:r>
            <a:r>
              <a:rPr lang="en-US" altLang="ko-KR" sz="1800">
                <a:solidFill>
                  <a:schemeClr val="tx1"/>
                </a:solidFill>
                <a:latin typeface="Consolas" panose="020B0609020204030204" pitchFamily="49" charset="0"/>
              </a:rPr>
              <a:t>='gray')</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095"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310D1AF7-B47D-4FBA-9281-357A3627E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65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4" name="화살표: 오른쪽 3">
            <a:extLst>
              <a:ext uri="{FF2B5EF4-FFF2-40B4-BE49-F238E27FC236}">
                <a16:creationId xmlns:a16="http://schemas.microsoft.com/office/drawing/2014/main" id="{E632FB3F-464D-4B32-AE3C-44F4C2E79FF8}"/>
              </a:ext>
            </a:extLst>
          </p:cNvPr>
          <p:cNvSpPr/>
          <p:nvPr/>
        </p:nvSpPr>
        <p:spPr>
          <a:xfrm>
            <a:off x="6252754" y="4589417"/>
            <a:ext cx="522515" cy="583474"/>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57647565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04441"/>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image.shape</a:t>
            </a:r>
            <a:r>
              <a:rPr lang="en-US" altLang="ko-KR">
                <a:solidFill>
                  <a:schemeClr val="tx1"/>
                </a:solidFill>
                <a:latin typeface="Consolas" panose="020B0609020204030204" pitchFamily="49" charset="0"/>
              </a:rPr>
              <a:t>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weight.shape</a:t>
            </a:r>
            <a:r>
              <a:rPr lang="en-US" altLang="ko-KR">
                <a:solidFill>
                  <a:schemeClr val="tx1"/>
                </a:solidFill>
                <a:latin typeface="Consolas" panose="020B0609020204030204" pitchFamily="49" charset="0"/>
              </a:rPr>
              <a:t>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a:t>
            </a:r>
            <a:r>
              <a:rPr lang="en-US" altLang="ko-KR">
                <a:solidFill>
                  <a:srgbClr val="3399FF"/>
                </a:solidFill>
                <a:latin typeface="Consolas" panose="020B0609020204030204" pitchFamily="49" charset="0"/>
              </a:rPr>
              <a:t>3</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conv2d.shape (1, 3, 3, </a:t>
            </a:r>
            <a:r>
              <a:rPr lang="en-US" altLang="ko-KR">
                <a:solidFill>
                  <a:srgbClr val="3399FF"/>
                </a:solidFill>
                <a:latin typeface="Consolas" panose="020B0609020204030204" pitchFamily="49" charset="0"/>
              </a:rPr>
              <a:t>3</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569660"/>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(15).reshape(3,5)</a:t>
            </a:r>
          </a:p>
          <a:p>
            <a:r>
              <a:rPr lang="en-US" altLang="ko-KR" sz="2400" err="1">
                <a:solidFill>
                  <a:schemeClr val="tx1"/>
                </a:solidFill>
                <a:latin typeface="Consolas" panose="020B0609020204030204" pitchFamily="49" charset="0"/>
                <a:ea typeface="고도 M" panose="02000503000000020004" pitchFamily="2" charset="-127"/>
              </a:rPr>
              <a:t>np.swapaxes</a:t>
            </a:r>
            <a:r>
              <a:rPr lang="en-US" altLang="ko-KR" sz="2400">
                <a:solidFill>
                  <a:schemeClr val="tx1"/>
                </a:solidFill>
                <a:latin typeface="Consolas" panose="020B0609020204030204" pitchFamily="49" charset="0"/>
                <a:ea typeface="고도 M" panose="02000503000000020004" pitchFamily="2" charset="-127"/>
              </a:rPr>
              <a:t>(a, 0, 1)  # </a:t>
            </a:r>
            <a:r>
              <a:rPr lang="en-US" altLang="ko-KR" sz="2400" err="1">
                <a:solidFill>
                  <a:schemeClr val="tx1"/>
                </a:solidFill>
                <a:latin typeface="Consolas" panose="020B0609020204030204" pitchFamily="49" charset="0"/>
                <a:ea typeface="고도 M" panose="02000503000000020004" pitchFamily="2" charset="-127"/>
              </a:rPr>
              <a:t>a.T</a:t>
            </a:r>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(3,5) =&gt; (5,3)</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8" name="직사각형 7">
            <a:extLst>
              <a:ext uri="{FF2B5EF4-FFF2-40B4-BE49-F238E27FC236}">
                <a16:creationId xmlns:a16="http://schemas.microsoft.com/office/drawing/2014/main" id="{7A10F7AB-DEF7-4530-8788-FA3F01F167A5}"/>
              </a:ext>
            </a:extLst>
          </p:cNvPr>
          <p:cNvSpPr/>
          <p:nvPr/>
        </p:nvSpPr>
        <p:spPr>
          <a:xfrm>
            <a:off x="130629" y="2732314"/>
            <a:ext cx="3387634"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FD90C2-6B2A-4925-83A1-7E06897B958C}"/>
              </a:ext>
            </a:extLst>
          </p:cNvPr>
          <p:cNvSpPr/>
          <p:nvPr/>
        </p:nvSpPr>
        <p:spPr>
          <a:xfrm>
            <a:off x="3518263" y="2732314"/>
            <a:ext cx="3387634"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D169C85C-4389-4908-9929-098455FC8696}"/>
              </a:ext>
            </a:extLst>
          </p:cNvPr>
          <p:cNvSpPr/>
          <p:nvPr/>
        </p:nvSpPr>
        <p:spPr>
          <a:xfrm>
            <a:off x="6905897" y="2732314"/>
            <a:ext cx="3387634"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670327F-B574-4FC4-8730-3292FEF03DCD}"/>
              </a:ext>
            </a:extLst>
          </p:cNvPr>
          <p:cNvSpPr/>
          <p:nvPr/>
        </p:nvSpPr>
        <p:spPr>
          <a:xfrm>
            <a:off x="240493" y="2831918"/>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DC2BC24-3118-483D-A433-B3C6BA06F8E0}"/>
              </a:ext>
            </a:extLst>
          </p:cNvPr>
          <p:cNvSpPr/>
          <p:nvPr/>
        </p:nvSpPr>
        <p:spPr>
          <a:xfrm>
            <a:off x="874074" y="2831918"/>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E74F4464-880A-4E5D-B002-A196A5C6A347}"/>
              </a:ext>
            </a:extLst>
          </p:cNvPr>
          <p:cNvSpPr/>
          <p:nvPr/>
        </p:nvSpPr>
        <p:spPr>
          <a:xfrm>
            <a:off x="1507656" y="2831918"/>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A2C9C62-7C6C-41EF-B54C-3A52ECDF0C46}"/>
              </a:ext>
            </a:extLst>
          </p:cNvPr>
          <p:cNvSpPr/>
          <p:nvPr/>
        </p:nvSpPr>
        <p:spPr>
          <a:xfrm>
            <a:off x="2141237" y="2831918"/>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8598430-6523-4ADB-B868-1134A56753AE}"/>
              </a:ext>
            </a:extLst>
          </p:cNvPr>
          <p:cNvSpPr/>
          <p:nvPr/>
        </p:nvSpPr>
        <p:spPr>
          <a:xfrm>
            <a:off x="2774819" y="2831918"/>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0175E56-65BD-484E-A561-A6DE1031EBB9}"/>
              </a:ext>
            </a:extLst>
          </p:cNvPr>
          <p:cNvSpPr/>
          <p:nvPr/>
        </p:nvSpPr>
        <p:spPr>
          <a:xfrm>
            <a:off x="3628127" y="2829469"/>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72882E1-D07A-4F7E-9DD7-505504556B10}"/>
              </a:ext>
            </a:extLst>
          </p:cNvPr>
          <p:cNvSpPr/>
          <p:nvPr/>
        </p:nvSpPr>
        <p:spPr>
          <a:xfrm>
            <a:off x="4261708" y="2829469"/>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B5E327C-D86A-463E-9092-3B62E2641B1E}"/>
              </a:ext>
            </a:extLst>
          </p:cNvPr>
          <p:cNvSpPr/>
          <p:nvPr/>
        </p:nvSpPr>
        <p:spPr>
          <a:xfrm>
            <a:off x="4895290" y="2829469"/>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DE83ECDE-E4D4-49F0-AF55-E3795506CB90}"/>
              </a:ext>
            </a:extLst>
          </p:cNvPr>
          <p:cNvSpPr/>
          <p:nvPr/>
        </p:nvSpPr>
        <p:spPr>
          <a:xfrm>
            <a:off x="5528871" y="2829469"/>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58B58BF6-6041-4FEE-AE91-E7F078B3203E}"/>
              </a:ext>
            </a:extLst>
          </p:cNvPr>
          <p:cNvSpPr/>
          <p:nvPr/>
        </p:nvSpPr>
        <p:spPr>
          <a:xfrm>
            <a:off x="6162453" y="2829469"/>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9</a:t>
            </a:r>
            <a:endParaRPr lang="ko-KR" altLang="en-US" sz="2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C2C7D10-00F2-4FF4-B038-B5D15EEA821B}"/>
              </a:ext>
            </a:extLst>
          </p:cNvPr>
          <p:cNvSpPr/>
          <p:nvPr/>
        </p:nvSpPr>
        <p:spPr>
          <a:xfrm>
            <a:off x="7015761" y="2827020"/>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10</a:t>
            </a:r>
            <a:endParaRPr lang="ko-KR" altLang="en-US" sz="2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1D28A25F-EC0E-4560-8FC0-FFF6790A7BFB}"/>
              </a:ext>
            </a:extLst>
          </p:cNvPr>
          <p:cNvSpPr/>
          <p:nvPr/>
        </p:nvSpPr>
        <p:spPr>
          <a:xfrm>
            <a:off x="7649342" y="2827020"/>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11</a:t>
            </a:r>
            <a:endParaRPr lang="ko-KR" altLang="en-US" sz="2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E96C5340-795D-4FB7-9BCE-068AC974F98A}"/>
              </a:ext>
            </a:extLst>
          </p:cNvPr>
          <p:cNvSpPr/>
          <p:nvPr/>
        </p:nvSpPr>
        <p:spPr>
          <a:xfrm>
            <a:off x="8282924" y="2827020"/>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12</a:t>
            </a:r>
            <a:endParaRPr lang="ko-KR" altLang="en-US" sz="2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2AE7D6D-6FC5-4736-BAD5-C56AD7ACF11D}"/>
              </a:ext>
            </a:extLst>
          </p:cNvPr>
          <p:cNvSpPr/>
          <p:nvPr/>
        </p:nvSpPr>
        <p:spPr>
          <a:xfrm>
            <a:off x="8916505" y="2827020"/>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13</a:t>
            </a:r>
            <a:endParaRPr lang="ko-KR" altLang="en-US" sz="2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DF192CE-38F4-45AA-9F73-3BE09FE34231}"/>
              </a:ext>
            </a:extLst>
          </p:cNvPr>
          <p:cNvSpPr/>
          <p:nvPr/>
        </p:nvSpPr>
        <p:spPr>
          <a:xfrm>
            <a:off x="9550087" y="2827020"/>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14</a:t>
            </a:r>
            <a:endParaRPr lang="ko-KR" altLang="en-US" sz="20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42" name="직사각형 41">
            <a:extLst>
              <a:ext uri="{FF2B5EF4-FFF2-40B4-BE49-F238E27FC236}">
                <a16:creationId xmlns:a16="http://schemas.microsoft.com/office/drawing/2014/main" id="{B52D401F-DD34-45DF-904C-25787B23F6A8}"/>
              </a:ext>
            </a:extLst>
          </p:cNvPr>
          <p:cNvSpPr/>
          <p:nvPr/>
        </p:nvSpPr>
        <p:spPr>
          <a:xfrm>
            <a:off x="130629" y="3982274"/>
            <a:ext cx="2010608"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3F696E5-7BF3-4502-8919-514BB495A1AD}"/>
              </a:ext>
            </a:extLst>
          </p:cNvPr>
          <p:cNvSpPr/>
          <p:nvPr/>
        </p:nvSpPr>
        <p:spPr>
          <a:xfrm>
            <a:off x="2141237" y="3982274"/>
            <a:ext cx="2010608"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E5AE67E-A524-4550-8D43-8FD82DDB688E}"/>
              </a:ext>
            </a:extLst>
          </p:cNvPr>
          <p:cNvSpPr/>
          <p:nvPr/>
        </p:nvSpPr>
        <p:spPr>
          <a:xfrm>
            <a:off x="4151845" y="3982274"/>
            <a:ext cx="2010608"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14341033-F6C9-4D94-8588-80D961102B56}"/>
              </a:ext>
            </a:extLst>
          </p:cNvPr>
          <p:cNvSpPr/>
          <p:nvPr/>
        </p:nvSpPr>
        <p:spPr>
          <a:xfrm>
            <a:off x="6162453" y="3982274"/>
            <a:ext cx="2010608"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705E928B-20E7-4D3D-B64F-B7EB21406F60}"/>
              </a:ext>
            </a:extLst>
          </p:cNvPr>
          <p:cNvSpPr/>
          <p:nvPr/>
        </p:nvSpPr>
        <p:spPr>
          <a:xfrm>
            <a:off x="8173061" y="3982274"/>
            <a:ext cx="2010608"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D8CC66-C527-4A6E-B1CF-1C5F4FBF82F1}"/>
              </a:ext>
            </a:extLst>
          </p:cNvPr>
          <p:cNvSpPr/>
          <p:nvPr/>
        </p:nvSpPr>
        <p:spPr>
          <a:xfrm>
            <a:off x="229789"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18C05BAF-DD9A-48BF-A387-AE2985683D3C}"/>
              </a:ext>
            </a:extLst>
          </p:cNvPr>
          <p:cNvSpPr/>
          <p:nvPr/>
        </p:nvSpPr>
        <p:spPr>
          <a:xfrm>
            <a:off x="824312"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FCBEF0C2-27FD-4D27-BF04-1AB35C23549D}"/>
              </a:ext>
            </a:extLst>
          </p:cNvPr>
          <p:cNvSpPr/>
          <p:nvPr/>
        </p:nvSpPr>
        <p:spPr>
          <a:xfrm>
            <a:off x="1418835"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49BAFE38-0FAE-4CF9-8338-646BF211BDD8}"/>
              </a:ext>
            </a:extLst>
          </p:cNvPr>
          <p:cNvSpPr/>
          <p:nvPr/>
        </p:nvSpPr>
        <p:spPr>
          <a:xfrm>
            <a:off x="2254756"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C0DFA71-BBA3-4BAB-8B56-9D934EBDB4F8}"/>
              </a:ext>
            </a:extLst>
          </p:cNvPr>
          <p:cNvSpPr/>
          <p:nvPr/>
        </p:nvSpPr>
        <p:spPr>
          <a:xfrm>
            <a:off x="2849279"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CF45171-6477-4276-B224-A754DB15FB02}"/>
              </a:ext>
            </a:extLst>
          </p:cNvPr>
          <p:cNvSpPr/>
          <p:nvPr/>
        </p:nvSpPr>
        <p:spPr>
          <a:xfrm>
            <a:off x="3443802"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306492B-F152-46FE-9C54-FBD3D02CFB80}"/>
              </a:ext>
            </a:extLst>
          </p:cNvPr>
          <p:cNvSpPr/>
          <p:nvPr/>
        </p:nvSpPr>
        <p:spPr>
          <a:xfrm>
            <a:off x="4261708"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6A6DB53-02D2-4BCF-9643-5101381A05D2}"/>
              </a:ext>
            </a:extLst>
          </p:cNvPr>
          <p:cNvSpPr/>
          <p:nvPr/>
        </p:nvSpPr>
        <p:spPr>
          <a:xfrm>
            <a:off x="4846995"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15EA3CD-44E6-42A9-B35D-D3EDDCF2632D}"/>
              </a:ext>
            </a:extLst>
          </p:cNvPr>
          <p:cNvSpPr/>
          <p:nvPr/>
        </p:nvSpPr>
        <p:spPr>
          <a:xfrm>
            <a:off x="5441518"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12</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845A8A6-DCF8-438A-AFC5-A9BD01CE3981}"/>
              </a:ext>
            </a:extLst>
          </p:cNvPr>
          <p:cNvSpPr/>
          <p:nvPr/>
        </p:nvSpPr>
        <p:spPr>
          <a:xfrm>
            <a:off x="6277112"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D2990F0-B642-4F5D-A18C-1A44DB3A096E}"/>
              </a:ext>
            </a:extLst>
          </p:cNvPr>
          <p:cNvSpPr/>
          <p:nvPr/>
        </p:nvSpPr>
        <p:spPr>
          <a:xfrm>
            <a:off x="6871635"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1D2007F7-126D-4FDD-A3D9-DE9878D8F4A8}"/>
              </a:ext>
            </a:extLst>
          </p:cNvPr>
          <p:cNvSpPr/>
          <p:nvPr/>
        </p:nvSpPr>
        <p:spPr>
          <a:xfrm>
            <a:off x="7466158"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13</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72FE7F2-CD46-4E36-9062-75E0B00F45BF}"/>
              </a:ext>
            </a:extLst>
          </p:cNvPr>
          <p:cNvSpPr/>
          <p:nvPr/>
        </p:nvSpPr>
        <p:spPr>
          <a:xfrm>
            <a:off x="8279159"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5522338-658B-4F21-854D-A90C7602A566}"/>
              </a:ext>
            </a:extLst>
          </p:cNvPr>
          <p:cNvSpPr/>
          <p:nvPr/>
        </p:nvSpPr>
        <p:spPr>
          <a:xfrm>
            <a:off x="8873682"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9</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2A05DD1-42AB-446B-BFCB-E52AE2D92F57}"/>
              </a:ext>
            </a:extLst>
          </p:cNvPr>
          <p:cNvSpPr/>
          <p:nvPr/>
        </p:nvSpPr>
        <p:spPr>
          <a:xfrm>
            <a:off x="9468205"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14</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2161691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(24).reshape(2,3,4)</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(a,0,1)</a:t>
            </a:r>
          </a:p>
          <a:p>
            <a:r>
              <a:rPr lang="en-US" altLang="ko-KR" sz="2400">
                <a:solidFill>
                  <a:schemeClr val="tx1"/>
                </a:solidFill>
                <a:latin typeface="Consolas" panose="020B0609020204030204" pitchFamily="49" charset="0"/>
                <a:ea typeface="고도 M" panose="02000503000000020004" pitchFamily="2" charset="-127"/>
              </a:rPr>
              <a:t>(2,3,4)</a:t>
            </a:r>
          </a:p>
          <a:p>
            <a:r>
              <a:rPr lang="en-US" altLang="ko-KR" sz="2400">
                <a:solidFill>
                  <a:schemeClr val="tx1"/>
                </a:solidFill>
                <a:latin typeface="Consolas" panose="020B0609020204030204" pitchFamily="49" charset="0"/>
                <a:ea typeface="고도 M" panose="02000503000000020004" pitchFamily="2" charset="-127"/>
              </a:rPr>
              <a:t>(3,2,4)</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배열의 </a:t>
            </a:r>
            <a:r>
              <a:rPr lang="ko-KR" altLang="en-US" sz="2400" err="1">
                <a:solidFill>
                  <a:schemeClr val="tx1"/>
                </a:solidFill>
                <a:latin typeface="고도 M" panose="02000503000000020004" pitchFamily="2" charset="-127"/>
                <a:ea typeface="고도 M" panose="02000503000000020004" pitchFamily="2" charset="-127"/>
              </a:rPr>
              <a:t>축교환</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CB9A6FDF-2A6B-4BA5-AFF7-D9A17991F4BA}"/>
              </a:ext>
            </a:extLst>
          </p:cNvPr>
          <p:cNvSpPr/>
          <p:nvPr/>
        </p:nvSpPr>
        <p:spPr>
          <a:xfrm>
            <a:off x="-1593669"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1C5A94D-1AAA-41B6-9E76-E2D691BA9D2A}"/>
              </a:ext>
            </a:extLst>
          </p:cNvPr>
          <p:cNvSpPr/>
          <p:nvPr/>
        </p:nvSpPr>
        <p:spPr>
          <a:xfrm>
            <a:off x="5207726"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9279FD-A5DF-4F3D-8047-FEA20A31511D}"/>
              </a:ext>
            </a:extLst>
          </p:cNvPr>
          <p:cNvSpPr/>
          <p:nvPr/>
        </p:nvSpPr>
        <p:spPr>
          <a:xfrm>
            <a:off x="-1436915" y="3135085"/>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23DEB6D-DDD8-4051-BDE2-E1C222B76CEA}"/>
              </a:ext>
            </a:extLst>
          </p:cNvPr>
          <p:cNvSpPr/>
          <p:nvPr/>
        </p:nvSpPr>
        <p:spPr>
          <a:xfrm>
            <a:off x="734422" y="3135084"/>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6FD0F2A-FEA1-4250-802A-1E855BE4D3DA}"/>
              </a:ext>
            </a:extLst>
          </p:cNvPr>
          <p:cNvSpPr/>
          <p:nvPr/>
        </p:nvSpPr>
        <p:spPr>
          <a:xfrm>
            <a:off x="2905760"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9942C93-6DB6-430E-BDF8-C1CAE3E27A56}"/>
              </a:ext>
            </a:extLst>
          </p:cNvPr>
          <p:cNvSpPr/>
          <p:nvPr/>
        </p:nvSpPr>
        <p:spPr>
          <a:xfrm>
            <a:off x="-1312985"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7B293CAA-A20D-4900-AB1F-6D2713CC7A12}"/>
              </a:ext>
            </a:extLst>
          </p:cNvPr>
          <p:cNvSpPr/>
          <p:nvPr/>
        </p:nvSpPr>
        <p:spPr>
          <a:xfrm>
            <a:off x="-829436"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2DE3676B-84F0-4D42-A242-C9067F3F3D78}"/>
              </a:ext>
            </a:extLst>
          </p:cNvPr>
          <p:cNvSpPr/>
          <p:nvPr/>
        </p:nvSpPr>
        <p:spPr>
          <a:xfrm>
            <a:off x="-345887"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AC584F-3359-4709-A1E2-60A37CBF1335}"/>
              </a:ext>
            </a:extLst>
          </p:cNvPr>
          <p:cNvSpPr/>
          <p:nvPr/>
        </p:nvSpPr>
        <p:spPr>
          <a:xfrm>
            <a:off x="11923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65B9A7D-E442-4155-BD5C-54DEC38BC23B}"/>
              </a:ext>
            </a:extLst>
          </p:cNvPr>
          <p:cNvSpPr/>
          <p:nvPr/>
        </p:nvSpPr>
        <p:spPr>
          <a:xfrm>
            <a:off x="839930"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75B86BA-9F7B-4CA2-9333-40DC1D08B184}"/>
              </a:ext>
            </a:extLst>
          </p:cNvPr>
          <p:cNvSpPr/>
          <p:nvPr/>
        </p:nvSpPr>
        <p:spPr>
          <a:xfrm>
            <a:off x="1323479"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65F23BD-FBE2-4C93-BF36-245EF6DC0A2F}"/>
              </a:ext>
            </a:extLst>
          </p:cNvPr>
          <p:cNvSpPr/>
          <p:nvPr/>
        </p:nvSpPr>
        <p:spPr>
          <a:xfrm>
            <a:off x="1807028"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DBB912DA-D349-44AE-A5FD-63039E25C742}"/>
              </a:ext>
            </a:extLst>
          </p:cNvPr>
          <p:cNvSpPr/>
          <p:nvPr/>
        </p:nvSpPr>
        <p:spPr>
          <a:xfrm>
            <a:off x="2290577"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1B01880-C7A8-4899-84BF-6C9F463A7DC3}"/>
              </a:ext>
            </a:extLst>
          </p:cNvPr>
          <p:cNvSpPr/>
          <p:nvPr/>
        </p:nvSpPr>
        <p:spPr>
          <a:xfrm>
            <a:off x="2992845"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9FDF4A3-3466-49BB-832D-BDE7CAF3DAE9}"/>
              </a:ext>
            </a:extLst>
          </p:cNvPr>
          <p:cNvSpPr/>
          <p:nvPr/>
        </p:nvSpPr>
        <p:spPr>
          <a:xfrm>
            <a:off x="3476394"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447686B7-2A79-4129-A774-18EEC8B892FA}"/>
              </a:ext>
            </a:extLst>
          </p:cNvPr>
          <p:cNvSpPr/>
          <p:nvPr/>
        </p:nvSpPr>
        <p:spPr>
          <a:xfrm>
            <a:off x="3959943"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EC92ED0-685F-426A-AAEA-BD32C327A7C2}"/>
              </a:ext>
            </a:extLst>
          </p:cNvPr>
          <p:cNvSpPr/>
          <p:nvPr/>
        </p:nvSpPr>
        <p:spPr>
          <a:xfrm>
            <a:off x="4443492"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5ACAE1E-29AE-4285-B5F6-40834B303355}"/>
              </a:ext>
            </a:extLst>
          </p:cNvPr>
          <p:cNvSpPr/>
          <p:nvPr/>
        </p:nvSpPr>
        <p:spPr>
          <a:xfrm>
            <a:off x="5335172"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846180-92E2-4EA0-8CF4-295BD1C600CE}"/>
              </a:ext>
            </a:extLst>
          </p:cNvPr>
          <p:cNvSpPr/>
          <p:nvPr/>
        </p:nvSpPr>
        <p:spPr>
          <a:xfrm>
            <a:off x="7506509" y="3135082"/>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A403CC72-FAEE-4C73-85C1-1AE951DFBF84}"/>
              </a:ext>
            </a:extLst>
          </p:cNvPr>
          <p:cNvSpPr/>
          <p:nvPr/>
        </p:nvSpPr>
        <p:spPr>
          <a:xfrm>
            <a:off x="9677847" y="3135081"/>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12B7E09-795F-4587-9546-170C7BF3688F}"/>
              </a:ext>
            </a:extLst>
          </p:cNvPr>
          <p:cNvSpPr/>
          <p:nvPr/>
        </p:nvSpPr>
        <p:spPr>
          <a:xfrm>
            <a:off x="5459102"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546B292-B424-4354-AF71-8CC98D8DC127}"/>
              </a:ext>
            </a:extLst>
          </p:cNvPr>
          <p:cNvSpPr/>
          <p:nvPr/>
        </p:nvSpPr>
        <p:spPr>
          <a:xfrm>
            <a:off x="5942651"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33D1C47-F83F-4219-87D1-83B01636E82C}"/>
              </a:ext>
            </a:extLst>
          </p:cNvPr>
          <p:cNvSpPr/>
          <p:nvPr/>
        </p:nvSpPr>
        <p:spPr>
          <a:xfrm>
            <a:off x="6426200"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42D075B-70BE-4AE2-87EB-B3D56BAD970B}"/>
              </a:ext>
            </a:extLst>
          </p:cNvPr>
          <p:cNvSpPr/>
          <p:nvPr/>
        </p:nvSpPr>
        <p:spPr>
          <a:xfrm>
            <a:off x="690974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66AE51C-8BB2-4B44-A8EE-2CA2CA4964CB}"/>
              </a:ext>
            </a:extLst>
          </p:cNvPr>
          <p:cNvSpPr/>
          <p:nvPr/>
        </p:nvSpPr>
        <p:spPr>
          <a:xfrm>
            <a:off x="7612017"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1AD5949-6B91-4233-B4B2-DFAD39180306}"/>
              </a:ext>
            </a:extLst>
          </p:cNvPr>
          <p:cNvSpPr/>
          <p:nvPr/>
        </p:nvSpPr>
        <p:spPr>
          <a:xfrm>
            <a:off x="8095566"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E4F8994-4D34-489F-96CC-B56205BC1FD8}"/>
              </a:ext>
            </a:extLst>
          </p:cNvPr>
          <p:cNvSpPr/>
          <p:nvPr/>
        </p:nvSpPr>
        <p:spPr>
          <a:xfrm>
            <a:off x="8579115"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E092E10-824E-4303-89B2-DA17D1C0303E}"/>
              </a:ext>
            </a:extLst>
          </p:cNvPr>
          <p:cNvSpPr/>
          <p:nvPr/>
        </p:nvSpPr>
        <p:spPr>
          <a:xfrm>
            <a:off x="9062664"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D2A911E9-287A-4C68-89C4-A56E47248FD0}"/>
              </a:ext>
            </a:extLst>
          </p:cNvPr>
          <p:cNvSpPr/>
          <p:nvPr/>
        </p:nvSpPr>
        <p:spPr>
          <a:xfrm>
            <a:off x="9764932"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994DC71-F8AD-466E-BF39-D0464A1E24C7}"/>
              </a:ext>
            </a:extLst>
          </p:cNvPr>
          <p:cNvSpPr/>
          <p:nvPr/>
        </p:nvSpPr>
        <p:spPr>
          <a:xfrm>
            <a:off x="10248481"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14E45BC-96DE-4BE7-973F-F6321BE1A29D}"/>
              </a:ext>
            </a:extLst>
          </p:cNvPr>
          <p:cNvSpPr/>
          <p:nvPr/>
        </p:nvSpPr>
        <p:spPr>
          <a:xfrm>
            <a:off x="10732030"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B12D440B-FF05-446F-9054-BAFA8AE23CA6}"/>
              </a:ext>
            </a:extLst>
          </p:cNvPr>
          <p:cNvSpPr/>
          <p:nvPr/>
        </p:nvSpPr>
        <p:spPr>
          <a:xfrm>
            <a:off x="11215579"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ADE911F9-DFA9-45E0-9CCC-100A9BCB1673}"/>
              </a:ext>
            </a:extLst>
          </p:cNvPr>
          <p:cNvCxnSpPr>
            <a:cxnSpLocks/>
          </p:cNvCxnSpPr>
          <p:nvPr/>
        </p:nvCxnSpPr>
        <p:spPr>
          <a:xfrm>
            <a:off x="435429" y="2340528"/>
            <a:ext cx="298992" cy="182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ED687935-1982-4F5D-A5D8-1EEDF4786809}"/>
              </a:ext>
            </a:extLst>
          </p:cNvPr>
          <p:cNvCxnSpPr>
            <a:cxnSpLocks/>
          </p:cNvCxnSpPr>
          <p:nvPr/>
        </p:nvCxnSpPr>
        <p:spPr>
          <a:xfrm flipH="1">
            <a:off x="435429" y="2332177"/>
            <a:ext cx="298992" cy="1614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F1B6D6D2-97BE-4A16-ACAE-A0F387939D66}"/>
              </a:ext>
            </a:extLst>
          </p:cNvPr>
          <p:cNvSpPr/>
          <p:nvPr/>
        </p:nvSpPr>
        <p:spPr>
          <a:xfrm>
            <a:off x="-1593670" y="4506725"/>
            <a:ext cx="4505018"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F4FD10C-D629-4323-BEEB-AC1006442DE8}"/>
              </a:ext>
            </a:extLst>
          </p:cNvPr>
          <p:cNvSpPr/>
          <p:nvPr/>
        </p:nvSpPr>
        <p:spPr>
          <a:xfrm>
            <a:off x="2911348" y="4506725"/>
            <a:ext cx="4505018"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3BBECA3-3998-4D17-B069-FB5502968650}"/>
              </a:ext>
            </a:extLst>
          </p:cNvPr>
          <p:cNvSpPr/>
          <p:nvPr/>
        </p:nvSpPr>
        <p:spPr>
          <a:xfrm>
            <a:off x="7416365" y="4506725"/>
            <a:ext cx="4505018"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2C84C231-3854-43CF-88A0-36C0AE63A4F9}"/>
              </a:ext>
            </a:extLst>
          </p:cNvPr>
          <p:cNvSpPr/>
          <p:nvPr/>
        </p:nvSpPr>
        <p:spPr>
          <a:xfrm>
            <a:off x="-1494293" y="4600728"/>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4935A342-5080-4510-83E7-F078F8E8C931}"/>
              </a:ext>
            </a:extLst>
          </p:cNvPr>
          <p:cNvSpPr/>
          <p:nvPr/>
        </p:nvSpPr>
        <p:spPr>
          <a:xfrm>
            <a:off x="669178" y="4597350"/>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E9444EC-709D-48B9-BEF0-0BF2415D0F23}"/>
              </a:ext>
            </a:extLst>
          </p:cNvPr>
          <p:cNvSpPr/>
          <p:nvPr/>
        </p:nvSpPr>
        <p:spPr>
          <a:xfrm>
            <a:off x="-1420150"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35BF4659-F4C1-487D-B3DF-D5A9130F1759}"/>
              </a:ext>
            </a:extLst>
          </p:cNvPr>
          <p:cNvSpPr/>
          <p:nvPr/>
        </p:nvSpPr>
        <p:spPr>
          <a:xfrm>
            <a:off x="-916354"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E38A1C2-2824-4326-AA9E-6E971A9B2F96}"/>
              </a:ext>
            </a:extLst>
          </p:cNvPr>
          <p:cNvSpPr/>
          <p:nvPr/>
        </p:nvSpPr>
        <p:spPr>
          <a:xfrm>
            <a:off x="-412559"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C6DF56B-45F3-4C74-9DAC-0F49326FB27D}"/>
              </a:ext>
            </a:extLst>
          </p:cNvPr>
          <p:cNvSpPr/>
          <p:nvPr/>
        </p:nvSpPr>
        <p:spPr>
          <a:xfrm>
            <a:off x="91237"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2ABB2EBB-CA10-4835-889C-886F28764031}"/>
              </a:ext>
            </a:extLst>
          </p:cNvPr>
          <p:cNvSpPr/>
          <p:nvPr/>
        </p:nvSpPr>
        <p:spPr>
          <a:xfrm>
            <a:off x="743321"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C5495406-6B69-4E74-9C49-93C56F03A215}"/>
              </a:ext>
            </a:extLst>
          </p:cNvPr>
          <p:cNvSpPr/>
          <p:nvPr/>
        </p:nvSpPr>
        <p:spPr>
          <a:xfrm>
            <a:off x="1247117"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040CAC-C8FD-4272-97C0-361215D39C2F}"/>
              </a:ext>
            </a:extLst>
          </p:cNvPr>
          <p:cNvSpPr/>
          <p:nvPr/>
        </p:nvSpPr>
        <p:spPr>
          <a:xfrm>
            <a:off x="1750913"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177D3AF-147B-45BB-89F3-172F6113B588}"/>
              </a:ext>
            </a:extLst>
          </p:cNvPr>
          <p:cNvSpPr/>
          <p:nvPr/>
        </p:nvSpPr>
        <p:spPr>
          <a:xfrm>
            <a:off x="2254708"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4B62E4-A4A4-4964-AE45-90AE9E15FA16}"/>
              </a:ext>
            </a:extLst>
          </p:cNvPr>
          <p:cNvSpPr/>
          <p:nvPr/>
        </p:nvSpPr>
        <p:spPr>
          <a:xfrm>
            <a:off x="3001777" y="4597350"/>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1A17C7C7-B014-47AC-946B-7FDE7AEA8D48}"/>
              </a:ext>
            </a:extLst>
          </p:cNvPr>
          <p:cNvSpPr/>
          <p:nvPr/>
        </p:nvSpPr>
        <p:spPr>
          <a:xfrm>
            <a:off x="5165248" y="4593972"/>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88D475B3-67E2-40B1-B916-FCA536DCD239}"/>
              </a:ext>
            </a:extLst>
          </p:cNvPr>
          <p:cNvSpPr/>
          <p:nvPr/>
        </p:nvSpPr>
        <p:spPr>
          <a:xfrm>
            <a:off x="3075920"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1A391CE-A5B0-4A4D-B462-372AC629B6C9}"/>
              </a:ext>
            </a:extLst>
          </p:cNvPr>
          <p:cNvSpPr/>
          <p:nvPr/>
        </p:nvSpPr>
        <p:spPr>
          <a:xfrm>
            <a:off x="3579716"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CFD7C40-A2EF-4E87-B8F4-66A61E046FA4}"/>
              </a:ext>
            </a:extLst>
          </p:cNvPr>
          <p:cNvSpPr/>
          <p:nvPr/>
        </p:nvSpPr>
        <p:spPr>
          <a:xfrm>
            <a:off x="4083512"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9563110-E260-48FF-901F-DAFE27B4E753}"/>
              </a:ext>
            </a:extLst>
          </p:cNvPr>
          <p:cNvSpPr/>
          <p:nvPr/>
        </p:nvSpPr>
        <p:spPr>
          <a:xfrm>
            <a:off x="4587307"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C3664DB4-8817-4493-B018-783BF87A5219}"/>
              </a:ext>
            </a:extLst>
          </p:cNvPr>
          <p:cNvSpPr/>
          <p:nvPr/>
        </p:nvSpPr>
        <p:spPr>
          <a:xfrm>
            <a:off x="5239391"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D71D79C-F62F-472D-B241-8BD409CA3622}"/>
              </a:ext>
            </a:extLst>
          </p:cNvPr>
          <p:cNvSpPr/>
          <p:nvPr/>
        </p:nvSpPr>
        <p:spPr>
          <a:xfrm>
            <a:off x="5743187"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026C66-E616-48FF-B8F7-F3C063236404}"/>
              </a:ext>
            </a:extLst>
          </p:cNvPr>
          <p:cNvSpPr/>
          <p:nvPr/>
        </p:nvSpPr>
        <p:spPr>
          <a:xfrm>
            <a:off x="6246983"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523F181-8B89-4C12-B6C8-1F1E035509A7}"/>
              </a:ext>
            </a:extLst>
          </p:cNvPr>
          <p:cNvSpPr/>
          <p:nvPr/>
        </p:nvSpPr>
        <p:spPr>
          <a:xfrm>
            <a:off x="6750778"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3AF4A59-A08E-49FE-81AE-36EFCFE0E864}"/>
              </a:ext>
            </a:extLst>
          </p:cNvPr>
          <p:cNvSpPr/>
          <p:nvPr/>
        </p:nvSpPr>
        <p:spPr>
          <a:xfrm>
            <a:off x="7497847" y="4593972"/>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12E484DB-DBDF-4DFC-81D8-4C0EF05986D6}"/>
              </a:ext>
            </a:extLst>
          </p:cNvPr>
          <p:cNvSpPr/>
          <p:nvPr/>
        </p:nvSpPr>
        <p:spPr>
          <a:xfrm>
            <a:off x="9661318" y="4590594"/>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0275239-187E-4C1A-8F80-E52937A75124}"/>
              </a:ext>
            </a:extLst>
          </p:cNvPr>
          <p:cNvSpPr/>
          <p:nvPr/>
        </p:nvSpPr>
        <p:spPr>
          <a:xfrm>
            <a:off x="7571990"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26B0B0FB-9C14-4680-A299-91670B21EC49}"/>
              </a:ext>
            </a:extLst>
          </p:cNvPr>
          <p:cNvSpPr/>
          <p:nvPr/>
        </p:nvSpPr>
        <p:spPr>
          <a:xfrm>
            <a:off x="8075786"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2030C4-DA01-44B0-AB46-8689B0A62041}"/>
              </a:ext>
            </a:extLst>
          </p:cNvPr>
          <p:cNvSpPr/>
          <p:nvPr/>
        </p:nvSpPr>
        <p:spPr>
          <a:xfrm>
            <a:off x="8579582"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AE04990-F17D-4D57-AE6C-0E8A22542249}"/>
              </a:ext>
            </a:extLst>
          </p:cNvPr>
          <p:cNvSpPr/>
          <p:nvPr/>
        </p:nvSpPr>
        <p:spPr>
          <a:xfrm>
            <a:off x="9083377"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EED8606-FFDD-457A-85C6-646A7B09A8A3}"/>
              </a:ext>
            </a:extLst>
          </p:cNvPr>
          <p:cNvSpPr/>
          <p:nvPr/>
        </p:nvSpPr>
        <p:spPr>
          <a:xfrm>
            <a:off x="9735461"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AFAD32EA-D44D-42F3-BA8B-6E821122EF19}"/>
              </a:ext>
            </a:extLst>
          </p:cNvPr>
          <p:cNvSpPr/>
          <p:nvPr/>
        </p:nvSpPr>
        <p:spPr>
          <a:xfrm>
            <a:off x="10239257"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AB8552DF-C996-4C81-BC93-BA45941EE963}"/>
              </a:ext>
            </a:extLst>
          </p:cNvPr>
          <p:cNvSpPr/>
          <p:nvPr/>
        </p:nvSpPr>
        <p:spPr>
          <a:xfrm>
            <a:off x="10743053"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EEC721A-C9B0-47A0-9A3D-55BAEDE34C84}"/>
              </a:ext>
            </a:extLst>
          </p:cNvPr>
          <p:cNvSpPr/>
          <p:nvPr/>
        </p:nvSpPr>
        <p:spPr>
          <a:xfrm>
            <a:off x="11246848"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5430001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(24).reshape(2,3,4)</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(a,0,2)</a:t>
            </a:r>
          </a:p>
          <a:p>
            <a:r>
              <a:rPr lang="en-US" altLang="ko-KR" sz="2400">
                <a:solidFill>
                  <a:schemeClr val="tx1"/>
                </a:solidFill>
                <a:latin typeface="Consolas" panose="020B0609020204030204" pitchFamily="49" charset="0"/>
                <a:ea typeface="고도 M" panose="02000503000000020004" pitchFamily="2" charset="-127"/>
              </a:rPr>
              <a:t>(2,3,4)</a:t>
            </a:r>
          </a:p>
          <a:p>
            <a:r>
              <a:rPr lang="en-US" altLang="ko-KR" sz="2400">
                <a:solidFill>
                  <a:schemeClr val="tx1"/>
                </a:solidFill>
                <a:latin typeface="Consolas" panose="020B0609020204030204" pitchFamily="49" charset="0"/>
                <a:ea typeface="고도 M" panose="02000503000000020004" pitchFamily="2" charset="-127"/>
              </a:rPr>
              <a:t>(4,3,2)</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2" name="직사각형 1">
            <a:extLst>
              <a:ext uri="{FF2B5EF4-FFF2-40B4-BE49-F238E27FC236}">
                <a16:creationId xmlns:a16="http://schemas.microsoft.com/office/drawing/2014/main" id="{CB9A6FDF-2A6B-4BA5-AFF7-D9A17991F4BA}"/>
              </a:ext>
            </a:extLst>
          </p:cNvPr>
          <p:cNvSpPr/>
          <p:nvPr/>
        </p:nvSpPr>
        <p:spPr>
          <a:xfrm>
            <a:off x="-1593669"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1C5A94D-1AAA-41B6-9E76-E2D691BA9D2A}"/>
              </a:ext>
            </a:extLst>
          </p:cNvPr>
          <p:cNvSpPr/>
          <p:nvPr/>
        </p:nvSpPr>
        <p:spPr>
          <a:xfrm>
            <a:off x="5207726"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9279FD-A5DF-4F3D-8047-FEA20A31511D}"/>
              </a:ext>
            </a:extLst>
          </p:cNvPr>
          <p:cNvSpPr/>
          <p:nvPr/>
        </p:nvSpPr>
        <p:spPr>
          <a:xfrm>
            <a:off x="-1436915" y="3135085"/>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23DEB6D-DDD8-4051-BDE2-E1C222B76CEA}"/>
              </a:ext>
            </a:extLst>
          </p:cNvPr>
          <p:cNvSpPr/>
          <p:nvPr/>
        </p:nvSpPr>
        <p:spPr>
          <a:xfrm>
            <a:off x="734422" y="3135084"/>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6FD0F2A-FEA1-4250-802A-1E855BE4D3DA}"/>
              </a:ext>
            </a:extLst>
          </p:cNvPr>
          <p:cNvSpPr/>
          <p:nvPr/>
        </p:nvSpPr>
        <p:spPr>
          <a:xfrm>
            <a:off x="2905760"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9942C93-6DB6-430E-BDF8-C1CAE3E27A56}"/>
              </a:ext>
            </a:extLst>
          </p:cNvPr>
          <p:cNvSpPr/>
          <p:nvPr/>
        </p:nvSpPr>
        <p:spPr>
          <a:xfrm>
            <a:off x="-1312985"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7B293CAA-A20D-4900-AB1F-6D2713CC7A12}"/>
              </a:ext>
            </a:extLst>
          </p:cNvPr>
          <p:cNvSpPr/>
          <p:nvPr/>
        </p:nvSpPr>
        <p:spPr>
          <a:xfrm>
            <a:off x="-829436"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2DE3676B-84F0-4D42-A242-C9067F3F3D78}"/>
              </a:ext>
            </a:extLst>
          </p:cNvPr>
          <p:cNvSpPr/>
          <p:nvPr/>
        </p:nvSpPr>
        <p:spPr>
          <a:xfrm>
            <a:off x="-345887"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AC584F-3359-4709-A1E2-60A37CBF1335}"/>
              </a:ext>
            </a:extLst>
          </p:cNvPr>
          <p:cNvSpPr/>
          <p:nvPr/>
        </p:nvSpPr>
        <p:spPr>
          <a:xfrm>
            <a:off x="11923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65B9A7D-E442-4155-BD5C-54DEC38BC23B}"/>
              </a:ext>
            </a:extLst>
          </p:cNvPr>
          <p:cNvSpPr/>
          <p:nvPr/>
        </p:nvSpPr>
        <p:spPr>
          <a:xfrm>
            <a:off x="839930"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75B86BA-9F7B-4CA2-9333-40DC1D08B184}"/>
              </a:ext>
            </a:extLst>
          </p:cNvPr>
          <p:cNvSpPr/>
          <p:nvPr/>
        </p:nvSpPr>
        <p:spPr>
          <a:xfrm>
            <a:off x="1323479"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65F23BD-FBE2-4C93-BF36-245EF6DC0A2F}"/>
              </a:ext>
            </a:extLst>
          </p:cNvPr>
          <p:cNvSpPr/>
          <p:nvPr/>
        </p:nvSpPr>
        <p:spPr>
          <a:xfrm>
            <a:off x="1807028"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DBB912DA-D349-44AE-A5FD-63039E25C742}"/>
              </a:ext>
            </a:extLst>
          </p:cNvPr>
          <p:cNvSpPr/>
          <p:nvPr/>
        </p:nvSpPr>
        <p:spPr>
          <a:xfrm>
            <a:off x="2290577"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1B01880-C7A8-4899-84BF-6C9F463A7DC3}"/>
              </a:ext>
            </a:extLst>
          </p:cNvPr>
          <p:cNvSpPr/>
          <p:nvPr/>
        </p:nvSpPr>
        <p:spPr>
          <a:xfrm>
            <a:off x="2992845"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9FDF4A3-3466-49BB-832D-BDE7CAF3DAE9}"/>
              </a:ext>
            </a:extLst>
          </p:cNvPr>
          <p:cNvSpPr/>
          <p:nvPr/>
        </p:nvSpPr>
        <p:spPr>
          <a:xfrm>
            <a:off x="3476394"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447686B7-2A79-4129-A774-18EEC8B892FA}"/>
              </a:ext>
            </a:extLst>
          </p:cNvPr>
          <p:cNvSpPr/>
          <p:nvPr/>
        </p:nvSpPr>
        <p:spPr>
          <a:xfrm>
            <a:off x="3959943"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EC92ED0-685F-426A-AAEA-BD32C327A7C2}"/>
              </a:ext>
            </a:extLst>
          </p:cNvPr>
          <p:cNvSpPr/>
          <p:nvPr/>
        </p:nvSpPr>
        <p:spPr>
          <a:xfrm>
            <a:off x="4443492"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5ACAE1E-29AE-4285-B5F6-40834B303355}"/>
              </a:ext>
            </a:extLst>
          </p:cNvPr>
          <p:cNvSpPr/>
          <p:nvPr/>
        </p:nvSpPr>
        <p:spPr>
          <a:xfrm>
            <a:off x="5335172"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846180-92E2-4EA0-8CF4-295BD1C600CE}"/>
              </a:ext>
            </a:extLst>
          </p:cNvPr>
          <p:cNvSpPr/>
          <p:nvPr/>
        </p:nvSpPr>
        <p:spPr>
          <a:xfrm>
            <a:off x="7506509" y="3135082"/>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A403CC72-FAEE-4C73-85C1-1AE951DFBF84}"/>
              </a:ext>
            </a:extLst>
          </p:cNvPr>
          <p:cNvSpPr/>
          <p:nvPr/>
        </p:nvSpPr>
        <p:spPr>
          <a:xfrm>
            <a:off x="9677847" y="3135081"/>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12B7E09-795F-4587-9546-170C7BF3688F}"/>
              </a:ext>
            </a:extLst>
          </p:cNvPr>
          <p:cNvSpPr/>
          <p:nvPr/>
        </p:nvSpPr>
        <p:spPr>
          <a:xfrm>
            <a:off x="5459102"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546B292-B424-4354-AF71-8CC98D8DC127}"/>
              </a:ext>
            </a:extLst>
          </p:cNvPr>
          <p:cNvSpPr/>
          <p:nvPr/>
        </p:nvSpPr>
        <p:spPr>
          <a:xfrm>
            <a:off x="5942651"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33D1C47-F83F-4219-87D1-83B01636E82C}"/>
              </a:ext>
            </a:extLst>
          </p:cNvPr>
          <p:cNvSpPr/>
          <p:nvPr/>
        </p:nvSpPr>
        <p:spPr>
          <a:xfrm>
            <a:off x="6426200"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42D075B-70BE-4AE2-87EB-B3D56BAD970B}"/>
              </a:ext>
            </a:extLst>
          </p:cNvPr>
          <p:cNvSpPr/>
          <p:nvPr/>
        </p:nvSpPr>
        <p:spPr>
          <a:xfrm>
            <a:off x="690974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66AE51C-8BB2-4B44-A8EE-2CA2CA4964CB}"/>
              </a:ext>
            </a:extLst>
          </p:cNvPr>
          <p:cNvSpPr/>
          <p:nvPr/>
        </p:nvSpPr>
        <p:spPr>
          <a:xfrm>
            <a:off x="7612017"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1AD5949-6B91-4233-B4B2-DFAD39180306}"/>
              </a:ext>
            </a:extLst>
          </p:cNvPr>
          <p:cNvSpPr/>
          <p:nvPr/>
        </p:nvSpPr>
        <p:spPr>
          <a:xfrm>
            <a:off x="8095566"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E4F8994-4D34-489F-96CC-B56205BC1FD8}"/>
              </a:ext>
            </a:extLst>
          </p:cNvPr>
          <p:cNvSpPr/>
          <p:nvPr/>
        </p:nvSpPr>
        <p:spPr>
          <a:xfrm>
            <a:off x="8579115"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E092E10-824E-4303-89B2-DA17D1C0303E}"/>
              </a:ext>
            </a:extLst>
          </p:cNvPr>
          <p:cNvSpPr/>
          <p:nvPr/>
        </p:nvSpPr>
        <p:spPr>
          <a:xfrm>
            <a:off x="9062664"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D2A911E9-287A-4C68-89C4-A56E47248FD0}"/>
              </a:ext>
            </a:extLst>
          </p:cNvPr>
          <p:cNvSpPr/>
          <p:nvPr/>
        </p:nvSpPr>
        <p:spPr>
          <a:xfrm>
            <a:off x="9764932"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994DC71-F8AD-466E-BF39-D0464A1E24C7}"/>
              </a:ext>
            </a:extLst>
          </p:cNvPr>
          <p:cNvSpPr/>
          <p:nvPr/>
        </p:nvSpPr>
        <p:spPr>
          <a:xfrm>
            <a:off x="10248481"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14E45BC-96DE-4BE7-973F-F6321BE1A29D}"/>
              </a:ext>
            </a:extLst>
          </p:cNvPr>
          <p:cNvSpPr/>
          <p:nvPr/>
        </p:nvSpPr>
        <p:spPr>
          <a:xfrm>
            <a:off x="10732030"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B12D440B-FF05-446F-9054-BAFA8AE23CA6}"/>
              </a:ext>
            </a:extLst>
          </p:cNvPr>
          <p:cNvSpPr/>
          <p:nvPr/>
        </p:nvSpPr>
        <p:spPr>
          <a:xfrm>
            <a:off x="11215579"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DC65A851-FE78-4B17-A864-4FAD6D7D4FCF}"/>
              </a:ext>
            </a:extLst>
          </p:cNvPr>
          <p:cNvCxnSpPr/>
          <p:nvPr/>
        </p:nvCxnSpPr>
        <p:spPr>
          <a:xfrm flipH="1">
            <a:off x="435429" y="2290194"/>
            <a:ext cx="629973" cy="2432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EA0998BC-B636-4165-8BE9-FBE5E148701B}"/>
              </a:ext>
            </a:extLst>
          </p:cNvPr>
          <p:cNvCxnSpPr>
            <a:cxnSpLocks/>
          </p:cNvCxnSpPr>
          <p:nvPr/>
        </p:nvCxnSpPr>
        <p:spPr>
          <a:xfrm>
            <a:off x="435429" y="2334239"/>
            <a:ext cx="535944" cy="2180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5F1AB7BE-B496-41AE-A36D-5F0B69453830}"/>
              </a:ext>
            </a:extLst>
          </p:cNvPr>
          <p:cNvSpPr/>
          <p:nvPr/>
        </p:nvSpPr>
        <p:spPr>
          <a:xfrm>
            <a:off x="-1580607" y="4666116"/>
            <a:ext cx="3400551"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5D0B76C-BBB1-4AEA-80E1-0B45FC02F4D7}"/>
              </a:ext>
            </a:extLst>
          </p:cNvPr>
          <p:cNvSpPr/>
          <p:nvPr/>
        </p:nvSpPr>
        <p:spPr>
          <a:xfrm>
            <a:off x="1819943" y="4666116"/>
            <a:ext cx="3400551"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2C322E1-30AB-4BF3-A552-3D00557EED43}"/>
              </a:ext>
            </a:extLst>
          </p:cNvPr>
          <p:cNvSpPr/>
          <p:nvPr/>
        </p:nvSpPr>
        <p:spPr>
          <a:xfrm>
            <a:off x="5207726" y="4666116"/>
            <a:ext cx="3400551"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59174048-143D-4391-BFE0-396C2C5BC8F3}"/>
              </a:ext>
            </a:extLst>
          </p:cNvPr>
          <p:cNvSpPr/>
          <p:nvPr/>
        </p:nvSpPr>
        <p:spPr>
          <a:xfrm>
            <a:off x="8608276" y="4666116"/>
            <a:ext cx="3400551"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D3493DF-B58F-483E-A7A2-02B9CFD87DE4}"/>
              </a:ext>
            </a:extLst>
          </p:cNvPr>
          <p:cNvSpPr/>
          <p:nvPr/>
        </p:nvSpPr>
        <p:spPr>
          <a:xfrm>
            <a:off x="-1511337" y="4734482"/>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681D857A-EFD5-4B76-A520-178E3B396854}"/>
              </a:ext>
            </a:extLst>
          </p:cNvPr>
          <p:cNvSpPr/>
          <p:nvPr/>
        </p:nvSpPr>
        <p:spPr>
          <a:xfrm>
            <a:off x="-430956" y="4734482"/>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432EFF6-2F8F-4101-ACB8-009980CA995D}"/>
              </a:ext>
            </a:extLst>
          </p:cNvPr>
          <p:cNvSpPr/>
          <p:nvPr/>
        </p:nvSpPr>
        <p:spPr>
          <a:xfrm>
            <a:off x="649425" y="4734482"/>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CF902FC-334D-43AB-B1D9-3FBF5A63BC10}"/>
              </a:ext>
            </a:extLst>
          </p:cNvPr>
          <p:cNvSpPr/>
          <p:nvPr/>
        </p:nvSpPr>
        <p:spPr>
          <a:xfrm>
            <a:off x="-1436915"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FC88E719-ED55-44B4-A3F3-439B6B5E2A95}"/>
              </a:ext>
            </a:extLst>
          </p:cNvPr>
          <p:cNvSpPr/>
          <p:nvPr/>
        </p:nvSpPr>
        <p:spPr>
          <a:xfrm>
            <a:off x="-968651"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ED97342-FE64-4109-92C1-D2401CF24886}"/>
              </a:ext>
            </a:extLst>
          </p:cNvPr>
          <p:cNvSpPr/>
          <p:nvPr/>
        </p:nvSpPr>
        <p:spPr>
          <a:xfrm>
            <a:off x="-368056"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2BE3A98-B5DB-4DFC-9A9B-CA3687B9F9AA}"/>
              </a:ext>
            </a:extLst>
          </p:cNvPr>
          <p:cNvSpPr/>
          <p:nvPr/>
        </p:nvSpPr>
        <p:spPr>
          <a:xfrm>
            <a:off x="100208"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557F034-C45C-4971-A823-15C416C10F99}"/>
              </a:ext>
            </a:extLst>
          </p:cNvPr>
          <p:cNvSpPr/>
          <p:nvPr/>
        </p:nvSpPr>
        <p:spPr>
          <a:xfrm>
            <a:off x="717895"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631EAB1-7307-4600-AAD6-62821A913AB0}"/>
              </a:ext>
            </a:extLst>
          </p:cNvPr>
          <p:cNvSpPr/>
          <p:nvPr/>
        </p:nvSpPr>
        <p:spPr>
          <a:xfrm>
            <a:off x="1186159"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8380DE46-F3DF-4F74-8DF9-C8167FD1AE14}"/>
              </a:ext>
            </a:extLst>
          </p:cNvPr>
          <p:cNvSpPr/>
          <p:nvPr/>
        </p:nvSpPr>
        <p:spPr>
          <a:xfrm>
            <a:off x="1876445" y="4738160"/>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C97BEB19-138B-4E0B-A69D-624186441553}"/>
              </a:ext>
            </a:extLst>
          </p:cNvPr>
          <p:cNvSpPr/>
          <p:nvPr/>
        </p:nvSpPr>
        <p:spPr>
          <a:xfrm>
            <a:off x="2956826" y="4738160"/>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63804949-322C-41EB-9648-2592C5B62FB3}"/>
              </a:ext>
            </a:extLst>
          </p:cNvPr>
          <p:cNvSpPr/>
          <p:nvPr/>
        </p:nvSpPr>
        <p:spPr>
          <a:xfrm>
            <a:off x="4037207" y="4738160"/>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14B6C834-CDBC-45CF-95FF-E0BD953992D8}"/>
              </a:ext>
            </a:extLst>
          </p:cNvPr>
          <p:cNvSpPr/>
          <p:nvPr/>
        </p:nvSpPr>
        <p:spPr>
          <a:xfrm>
            <a:off x="1950867"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46F430D-13F0-4E37-B4D0-F4292354087E}"/>
              </a:ext>
            </a:extLst>
          </p:cNvPr>
          <p:cNvSpPr/>
          <p:nvPr/>
        </p:nvSpPr>
        <p:spPr>
          <a:xfrm>
            <a:off x="2419131"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5F2BB12-94BA-4BC9-9FFA-CA153E512054}"/>
              </a:ext>
            </a:extLst>
          </p:cNvPr>
          <p:cNvSpPr/>
          <p:nvPr/>
        </p:nvSpPr>
        <p:spPr>
          <a:xfrm>
            <a:off x="3019726"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731AEF9F-006B-47F3-89D1-6E3CA604CAEC}"/>
              </a:ext>
            </a:extLst>
          </p:cNvPr>
          <p:cNvSpPr/>
          <p:nvPr/>
        </p:nvSpPr>
        <p:spPr>
          <a:xfrm>
            <a:off x="3487990"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8987F6A-58FC-4E94-A4FA-56DAFD94AB14}"/>
              </a:ext>
            </a:extLst>
          </p:cNvPr>
          <p:cNvSpPr/>
          <p:nvPr/>
        </p:nvSpPr>
        <p:spPr>
          <a:xfrm>
            <a:off x="4105677"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AE1E9086-DCD5-43C7-87A1-593145220E5D}"/>
              </a:ext>
            </a:extLst>
          </p:cNvPr>
          <p:cNvSpPr/>
          <p:nvPr/>
        </p:nvSpPr>
        <p:spPr>
          <a:xfrm>
            <a:off x="4573941"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690759C-E67D-4384-AD1F-DD62C12EAD9F}"/>
              </a:ext>
            </a:extLst>
          </p:cNvPr>
          <p:cNvSpPr/>
          <p:nvPr/>
        </p:nvSpPr>
        <p:spPr>
          <a:xfrm>
            <a:off x="5264227" y="4741838"/>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D0D2EC0C-742B-4535-AC65-D11937D9D758}"/>
              </a:ext>
            </a:extLst>
          </p:cNvPr>
          <p:cNvSpPr/>
          <p:nvPr/>
        </p:nvSpPr>
        <p:spPr>
          <a:xfrm>
            <a:off x="6344608" y="4741838"/>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95FAD47-C39C-4C6C-8435-36CD9AEBABEA}"/>
              </a:ext>
            </a:extLst>
          </p:cNvPr>
          <p:cNvSpPr/>
          <p:nvPr/>
        </p:nvSpPr>
        <p:spPr>
          <a:xfrm>
            <a:off x="7424989" y="4741838"/>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A4C16C5-EE1E-4BE7-AE5A-3E1A4A11999A}"/>
              </a:ext>
            </a:extLst>
          </p:cNvPr>
          <p:cNvSpPr/>
          <p:nvPr/>
        </p:nvSpPr>
        <p:spPr>
          <a:xfrm>
            <a:off x="5338649"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429A0DA-8225-46C8-A113-92DE4CCD47BD}"/>
              </a:ext>
            </a:extLst>
          </p:cNvPr>
          <p:cNvSpPr/>
          <p:nvPr/>
        </p:nvSpPr>
        <p:spPr>
          <a:xfrm>
            <a:off x="5806913"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32B4CD1-5E61-45D2-B760-47985CD00370}"/>
              </a:ext>
            </a:extLst>
          </p:cNvPr>
          <p:cNvSpPr/>
          <p:nvPr/>
        </p:nvSpPr>
        <p:spPr>
          <a:xfrm>
            <a:off x="6407508"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067EA9F-18A3-441A-9DF2-C1A96FC3868B}"/>
              </a:ext>
            </a:extLst>
          </p:cNvPr>
          <p:cNvSpPr/>
          <p:nvPr/>
        </p:nvSpPr>
        <p:spPr>
          <a:xfrm>
            <a:off x="6875772"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A13295D-CA4A-4FBE-94F1-5DC56D3302DE}"/>
              </a:ext>
            </a:extLst>
          </p:cNvPr>
          <p:cNvSpPr/>
          <p:nvPr/>
        </p:nvSpPr>
        <p:spPr>
          <a:xfrm>
            <a:off x="7493459"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3477C20-2CA8-4E58-85A2-B019EC9BECF5}"/>
              </a:ext>
            </a:extLst>
          </p:cNvPr>
          <p:cNvSpPr/>
          <p:nvPr/>
        </p:nvSpPr>
        <p:spPr>
          <a:xfrm>
            <a:off x="7961723"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7ADB95B-F31C-415D-A973-67EDD8318192}"/>
              </a:ext>
            </a:extLst>
          </p:cNvPr>
          <p:cNvSpPr/>
          <p:nvPr/>
        </p:nvSpPr>
        <p:spPr>
          <a:xfrm>
            <a:off x="8669101" y="4745516"/>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10AEB748-820E-4DC5-BF94-E2C8081F6006}"/>
              </a:ext>
            </a:extLst>
          </p:cNvPr>
          <p:cNvSpPr/>
          <p:nvPr/>
        </p:nvSpPr>
        <p:spPr>
          <a:xfrm>
            <a:off x="9749482" y="4745516"/>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2178D215-8EDB-4694-AEC0-26BBBAC4D2B5}"/>
              </a:ext>
            </a:extLst>
          </p:cNvPr>
          <p:cNvSpPr/>
          <p:nvPr/>
        </p:nvSpPr>
        <p:spPr>
          <a:xfrm>
            <a:off x="10829863" y="4745516"/>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E21E6A9-6715-4FD2-9A41-2BB7FE396141}"/>
              </a:ext>
            </a:extLst>
          </p:cNvPr>
          <p:cNvSpPr/>
          <p:nvPr/>
        </p:nvSpPr>
        <p:spPr>
          <a:xfrm>
            <a:off x="8743523"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8CD44D1D-F313-4151-82C9-2FE01431835F}"/>
              </a:ext>
            </a:extLst>
          </p:cNvPr>
          <p:cNvSpPr/>
          <p:nvPr/>
        </p:nvSpPr>
        <p:spPr>
          <a:xfrm>
            <a:off x="9211787"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EF43EE9C-0EC6-4CFB-BC52-910B1E214D04}"/>
              </a:ext>
            </a:extLst>
          </p:cNvPr>
          <p:cNvSpPr/>
          <p:nvPr/>
        </p:nvSpPr>
        <p:spPr>
          <a:xfrm>
            <a:off x="9812382"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C822125-DF58-4303-93C9-90B0DEA8A5A9}"/>
              </a:ext>
            </a:extLst>
          </p:cNvPr>
          <p:cNvSpPr/>
          <p:nvPr/>
        </p:nvSpPr>
        <p:spPr>
          <a:xfrm>
            <a:off x="10280646"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6750892B-1193-4035-9E42-0330F6B00B6F}"/>
              </a:ext>
            </a:extLst>
          </p:cNvPr>
          <p:cNvSpPr/>
          <p:nvPr/>
        </p:nvSpPr>
        <p:spPr>
          <a:xfrm>
            <a:off x="10898333"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4B487A64-811C-463A-85C5-E8E81F048337}"/>
              </a:ext>
            </a:extLst>
          </p:cNvPr>
          <p:cNvSpPr/>
          <p:nvPr/>
        </p:nvSpPr>
        <p:spPr>
          <a:xfrm>
            <a:off x="11366597"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5631618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0" y="885095"/>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(24).reshape(2,3,4)</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(a,1,2)</a:t>
            </a:r>
          </a:p>
          <a:p>
            <a:r>
              <a:rPr lang="en-US" altLang="ko-KR" sz="2400">
                <a:solidFill>
                  <a:schemeClr val="tx1"/>
                </a:solidFill>
                <a:latin typeface="Consolas" panose="020B0609020204030204" pitchFamily="49" charset="0"/>
                <a:ea typeface="고도 M" panose="02000503000000020004" pitchFamily="2" charset="-127"/>
              </a:rPr>
              <a:t>(2,3,4) </a:t>
            </a:r>
          </a:p>
          <a:p>
            <a:r>
              <a:rPr lang="en-US" altLang="ko-KR" sz="2400">
                <a:solidFill>
                  <a:schemeClr val="tx1"/>
                </a:solidFill>
                <a:latin typeface="Consolas" panose="020B0609020204030204" pitchFamily="49" charset="0"/>
                <a:ea typeface="고도 M" panose="02000503000000020004" pitchFamily="2" charset="-127"/>
              </a:rPr>
              <a:t>(2,4,3)</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2" name="직사각형 1">
            <a:extLst>
              <a:ext uri="{FF2B5EF4-FFF2-40B4-BE49-F238E27FC236}">
                <a16:creationId xmlns:a16="http://schemas.microsoft.com/office/drawing/2014/main" id="{CB9A6FDF-2A6B-4BA5-AFF7-D9A17991F4BA}"/>
              </a:ext>
            </a:extLst>
          </p:cNvPr>
          <p:cNvSpPr/>
          <p:nvPr/>
        </p:nvSpPr>
        <p:spPr>
          <a:xfrm>
            <a:off x="-1593669"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1C5A94D-1AAA-41B6-9E76-E2D691BA9D2A}"/>
              </a:ext>
            </a:extLst>
          </p:cNvPr>
          <p:cNvSpPr/>
          <p:nvPr/>
        </p:nvSpPr>
        <p:spPr>
          <a:xfrm>
            <a:off x="5207726"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9279FD-A5DF-4F3D-8047-FEA20A31511D}"/>
              </a:ext>
            </a:extLst>
          </p:cNvPr>
          <p:cNvSpPr/>
          <p:nvPr/>
        </p:nvSpPr>
        <p:spPr>
          <a:xfrm>
            <a:off x="-1436915" y="3135085"/>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23DEB6D-DDD8-4051-BDE2-E1C222B76CEA}"/>
              </a:ext>
            </a:extLst>
          </p:cNvPr>
          <p:cNvSpPr/>
          <p:nvPr/>
        </p:nvSpPr>
        <p:spPr>
          <a:xfrm>
            <a:off x="734422" y="3135084"/>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6FD0F2A-FEA1-4250-802A-1E855BE4D3DA}"/>
              </a:ext>
            </a:extLst>
          </p:cNvPr>
          <p:cNvSpPr/>
          <p:nvPr/>
        </p:nvSpPr>
        <p:spPr>
          <a:xfrm>
            <a:off x="2905760"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9942C93-6DB6-430E-BDF8-C1CAE3E27A56}"/>
              </a:ext>
            </a:extLst>
          </p:cNvPr>
          <p:cNvSpPr/>
          <p:nvPr/>
        </p:nvSpPr>
        <p:spPr>
          <a:xfrm>
            <a:off x="-1312985"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7B293CAA-A20D-4900-AB1F-6D2713CC7A12}"/>
              </a:ext>
            </a:extLst>
          </p:cNvPr>
          <p:cNvSpPr/>
          <p:nvPr/>
        </p:nvSpPr>
        <p:spPr>
          <a:xfrm>
            <a:off x="-829436"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2DE3676B-84F0-4D42-A242-C9067F3F3D78}"/>
              </a:ext>
            </a:extLst>
          </p:cNvPr>
          <p:cNvSpPr/>
          <p:nvPr/>
        </p:nvSpPr>
        <p:spPr>
          <a:xfrm>
            <a:off x="-345887"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AC584F-3359-4709-A1E2-60A37CBF1335}"/>
              </a:ext>
            </a:extLst>
          </p:cNvPr>
          <p:cNvSpPr/>
          <p:nvPr/>
        </p:nvSpPr>
        <p:spPr>
          <a:xfrm>
            <a:off x="11923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65B9A7D-E442-4155-BD5C-54DEC38BC23B}"/>
              </a:ext>
            </a:extLst>
          </p:cNvPr>
          <p:cNvSpPr/>
          <p:nvPr/>
        </p:nvSpPr>
        <p:spPr>
          <a:xfrm>
            <a:off x="839930"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75B86BA-9F7B-4CA2-9333-40DC1D08B184}"/>
              </a:ext>
            </a:extLst>
          </p:cNvPr>
          <p:cNvSpPr/>
          <p:nvPr/>
        </p:nvSpPr>
        <p:spPr>
          <a:xfrm>
            <a:off x="1323479"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65F23BD-FBE2-4C93-BF36-245EF6DC0A2F}"/>
              </a:ext>
            </a:extLst>
          </p:cNvPr>
          <p:cNvSpPr/>
          <p:nvPr/>
        </p:nvSpPr>
        <p:spPr>
          <a:xfrm>
            <a:off x="1807028"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DBB912DA-D349-44AE-A5FD-63039E25C742}"/>
              </a:ext>
            </a:extLst>
          </p:cNvPr>
          <p:cNvSpPr/>
          <p:nvPr/>
        </p:nvSpPr>
        <p:spPr>
          <a:xfrm>
            <a:off x="2290577"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1B01880-C7A8-4899-84BF-6C9F463A7DC3}"/>
              </a:ext>
            </a:extLst>
          </p:cNvPr>
          <p:cNvSpPr/>
          <p:nvPr/>
        </p:nvSpPr>
        <p:spPr>
          <a:xfrm>
            <a:off x="2992845"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9FDF4A3-3466-49BB-832D-BDE7CAF3DAE9}"/>
              </a:ext>
            </a:extLst>
          </p:cNvPr>
          <p:cNvSpPr/>
          <p:nvPr/>
        </p:nvSpPr>
        <p:spPr>
          <a:xfrm>
            <a:off x="3476394"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447686B7-2A79-4129-A774-18EEC8B892FA}"/>
              </a:ext>
            </a:extLst>
          </p:cNvPr>
          <p:cNvSpPr/>
          <p:nvPr/>
        </p:nvSpPr>
        <p:spPr>
          <a:xfrm>
            <a:off x="3959943"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EC92ED0-685F-426A-AAEA-BD32C327A7C2}"/>
              </a:ext>
            </a:extLst>
          </p:cNvPr>
          <p:cNvSpPr/>
          <p:nvPr/>
        </p:nvSpPr>
        <p:spPr>
          <a:xfrm>
            <a:off x="4443492"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5ACAE1E-29AE-4285-B5F6-40834B303355}"/>
              </a:ext>
            </a:extLst>
          </p:cNvPr>
          <p:cNvSpPr/>
          <p:nvPr/>
        </p:nvSpPr>
        <p:spPr>
          <a:xfrm>
            <a:off x="5335172"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846180-92E2-4EA0-8CF4-295BD1C600CE}"/>
              </a:ext>
            </a:extLst>
          </p:cNvPr>
          <p:cNvSpPr/>
          <p:nvPr/>
        </p:nvSpPr>
        <p:spPr>
          <a:xfrm>
            <a:off x="7506509" y="3135082"/>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A403CC72-FAEE-4C73-85C1-1AE951DFBF84}"/>
              </a:ext>
            </a:extLst>
          </p:cNvPr>
          <p:cNvSpPr/>
          <p:nvPr/>
        </p:nvSpPr>
        <p:spPr>
          <a:xfrm>
            <a:off x="9677847" y="3135081"/>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12B7E09-795F-4587-9546-170C7BF3688F}"/>
              </a:ext>
            </a:extLst>
          </p:cNvPr>
          <p:cNvSpPr/>
          <p:nvPr/>
        </p:nvSpPr>
        <p:spPr>
          <a:xfrm>
            <a:off x="5459102"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546B292-B424-4354-AF71-8CC98D8DC127}"/>
              </a:ext>
            </a:extLst>
          </p:cNvPr>
          <p:cNvSpPr/>
          <p:nvPr/>
        </p:nvSpPr>
        <p:spPr>
          <a:xfrm>
            <a:off x="5942651"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33D1C47-F83F-4219-87D1-83B01636E82C}"/>
              </a:ext>
            </a:extLst>
          </p:cNvPr>
          <p:cNvSpPr/>
          <p:nvPr/>
        </p:nvSpPr>
        <p:spPr>
          <a:xfrm>
            <a:off x="6426200"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42D075B-70BE-4AE2-87EB-B3D56BAD970B}"/>
              </a:ext>
            </a:extLst>
          </p:cNvPr>
          <p:cNvSpPr/>
          <p:nvPr/>
        </p:nvSpPr>
        <p:spPr>
          <a:xfrm>
            <a:off x="690974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66AE51C-8BB2-4B44-A8EE-2CA2CA4964CB}"/>
              </a:ext>
            </a:extLst>
          </p:cNvPr>
          <p:cNvSpPr/>
          <p:nvPr/>
        </p:nvSpPr>
        <p:spPr>
          <a:xfrm>
            <a:off x="7612017"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1AD5949-6B91-4233-B4B2-DFAD39180306}"/>
              </a:ext>
            </a:extLst>
          </p:cNvPr>
          <p:cNvSpPr/>
          <p:nvPr/>
        </p:nvSpPr>
        <p:spPr>
          <a:xfrm>
            <a:off x="8095566"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E4F8994-4D34-489F-96CC-B56205BC1FD8}"/>
              </a:ext>
            </a:extLst>
          </p:cNvPr>
          <p:cNvSpPr/>
          <p:nvPr/>
        </p:nvSpPr>
        <p:spPr>
          <a:xfrm>
            <a:off x="8579115"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E092E10-824E-4303-89B2-DA17D1C0303E}"/>
              </a:ext>
            </a:extLst>
          </p:cNvPr>
          <p:cNvSpPr/>
          <p:nvPr/>
        </p:nvSpPr>
        <p:spPr>
          <a:xfrm>
            <a:off x="9062664"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D2A911E9-287A-4C68-89C4-A56E47248FD0}"/>
              </a:ext>
            </a:extLst>
          </p:cNvPr>
          <p:cNvSpPr/>
          <p:nvPr/>
        </p:nvSpPr>
        <p:spPr>
          <a:xfrm>
            <a:off x="9764932"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994DC71-F8AD-466E-BF39-D0464A1E24C7}"/>
              </a:ext>
            </a:extLst>
          </p:cNvPr>
          <p:cNvSpPr/>
          <p:nvPr/>
        </p:nvSpPr>
        <p:spPr>
          <a:xfrm>
            <a:off x="10248481"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14E45BC-96DE-4BE7-973F-F6321BE1A29D}"/>
              </a:ext>
            </a:extLst>
          </p:cNvPr>
          <p:cNvSpPr/>
          <p:nvPr/>
        </p:nvSpPr>
        <p:spPr>
          <a:xfrm>
            <a:off x="10732030"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B12D440B-FF05-446F-9054-BAFA8AE23CA6}"/>
              </a:ext>
            </a:extLst>
          </p:cNvPr>
          <p:cNvSpPr/>
          <p:nvPr/>
        </p:nvSpPr>
        <p:spPr>
          <a:xfrm>
            <a:off x="11215579"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A8A7B6A3-A63C-4C98-9EAD-BCF72DF76B60}"/>
              </a:ext>
            </a:extLst>
          </p:cNvPr>
          <p:cNvCxnSpPr/>
          <p:nvPr/>
        </p:nvCxnSpPr>
        <p:spPr>
          <a:xfrm>
            <a:off x="734422" y="2281727"/>
            <a:ext cx="248344" cy="2478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6E404D38-4D3A-4F3F-97FC-E3354B1C825C}"/>
              </a:ext>
            </a:extLst>
          </p:cNvPr>
          <p:cNvCxnSpPr>
            <a:cxnSpLocks/>
          </p:cNvCxnSpPr>
          <p:nvPr/>
        </p:nvCxnSpPr>
        <p:spPr>
          <a:xfrm flipH="1">
            <a:off x="734422" y="2281726"/>
            <a:ext cx="248344" cy="2228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6648A7BF-EB79-4095-84D9-A1F2E420705F}"/>
              </a:ext>
            </a:extLst>
          </p:cNvPr>
          <p:cNvSpPr/>
          <p:nvPr/>
        </p:nvSpPr>
        <p:spPr>
          <a:xfrm>
            <a:off x="-1610761" y="4303743"/>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180754D-B3FF-4CA5-8664-6FA3CA164976}"/>
              </a:ext>
            </a:extLst>
          </p:cNvPr>
          <p:cNvSpPr/>
          <p:nvPr/>
        </p:nvSpPr>
        <p:spPr>
          <a:xfrm>
            <a:off x="5178417" y="4303743"/>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9463D7E-BFBA-43EE-BB1D-34B1B5EF1165}"/>
              </a:ext>
            </a:extLst>
          </p:cNvPr>
          <p:cNvSpPr/>
          <p:nvPr/>
        </p:nvSpPr>
        <p:spPr>
          <a:xfrm>
            <a:off x="-1533947" y="4372109"/>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76BFEAD-8A7E-4939-9D92-0BA27D82DE20}"/>
              </a:ext>
            </a:extLst>
          </p:cNvPr>
          <p:cNvSpPr/>
          <p:nvPr/>
        </p:nvSpPr>
        <p:spPr>
          <a:xfrm>
            <a:off x="109904" y="4372108"/>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47C948A1-69C4-47AD-9273-647585207824}"/>
              </a:ext>
            </a:extLst>
          </p:cNvPr>
          <p:cNvSpPr/>
          <p:nvPr/>
        </p:nvSpPr>
        <p:spPr>
          <a:xfrm>
            <a:off x="1753755" y="4372107"/>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7E3943B8-19F7-415E-82DB-40E92B1F66DD}"/>
              </a:ext>
            </a:extLst>
          </p:cNvPr>
          <p:cNvSpPr/>
          <p:nvPr/>
        </p:nvSpPr>
        <p:spPr>
          <a:xfrm>
            <a:off x="3397606" y="4372106"/>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7E3AFA0A-500E-4892-BF4D-022F3A5A8EB3}"/>
              </a:ext>
            </a:extLst>
          </p:cNvPr>
          <p:cNvSpPr/>
          <p:nvPr/>
        </p:nvSpPr>
        <p:spPr>
          <a:xfrm>
            <a:off x="-1432627" y="4440473"/>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FE03254-E207-4902-8369-E755FE23B865}"/>
              </a:ext>
            </a:extLst>
          </p:cNvPr>
          <p:cNvSpPr/>
          <p:nvPr/>
        </p:nvSpPr>
        <p:spPr>
          <a:xfrm>
            <a:off x="-955085" y="4440472"/>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8AFB9FD5-9A99-4AAA-816D-DEC03DFE8BD2}"/>
              </a:ext>
            </a:extLst>
          </p:cNvPr>
          <p:cNvSpPr/>
          <p:nvPr/>
        </p:nvSpPr>
        <p:spPr>
          <a:xfrm>
            <a:off x="-477542" y="4440471"/>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444E5DC-F9FF-47D7-B825-A1D40031CB4D}"/>
              </a:ext>
            </a:extLst>
          </p:cNvPr>
          <p:cNvSpPr/>
          <p:nvPr/>
        </p:nvSpPr>
        <p:spPr>
          <a:xfrm>
            <a:off x="211224" y="4440473"/>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CA225851-D054-4B95-8195-C3C4DF45E773}"/>
              </a:ext>
            </a:extLst>
          </p:cNvPr>
          <p:cNvSpPr/>
          <p:nvPr/>
        </p:nvSpPr>
        <p:spPr>
          <a:xfrm>
            <a:off x="688766" y="4440472"/>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B8A15238-8F0F-45F9-AA70-7096208B6171}"/>
              </a:ext>
            </a:extLst>
          </p:cNvPr>
          <p:cNvSpPr/>
          <p:nvPr/>
        </p:nvSpPr>
        <p:spPr>
          <a:xfrm>
            <a:off x="1166309" y="4440471"/>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73070D95-CC13-424E-96A3-70EF58D49232}"/>
              </a:ext>
            </a:extLst>
          </p:cNvPr>
          <p:cNvSpPr/>
          <p:nvPr/>
        </p:nvSpPr>
        <p:spPr>
          <a:xfrm>
            <a:off x="1855075" y="4440473"/>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4ADAD10-E5A1-49C8-8FDA-782B83C09557}"/>
              </a:ext>
            </a:extLst>
          </p:cNvPr>
          <p:cNvSpPr/>
          <p:nvPr/>
        </p:nvSpPr>
        <p:spPr>
          <a:xfrm>
            <a:off x="2332617" y="4440472"/>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A9C4A026-2DCC-45EE-8C76-31835E776775}"/>
              </a:ext>
            </a:extLst>
          </p:cNvPr>
          <p:cNvSpPr/>
          <p:nvPr/>
        </p:nvSpPr>
        <p:spPr>
          <a:xfrm>
            <a:off x="2810160" y="4440471"/>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D9E3CA3-FE9B-4CD5-A8AB-9FFC0BA0CD2D}"/>
              </a:ext>
            </a:extLst>
          </p:cNvPr>
          <p:cNvSpPr/>
          <p:nvPr/>
        </p:nvSpPr>
        <p:spPr>
          <a:xfrm>
            <a:off x="3498926" y="4440473"/>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521571B4-ACCC-432E-95A0-55C03B7983E8}"/>
              </a:ext>
            </a:extLst>
          </p:cNvPr>
          <p:cNvSpPr/>
          <p:nvPr/>
        </p:nvSpPr>
        <p:spPr>
          <a:xfrm>
            <a:off x="3976468" y="4440472"/>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AE4176E-FCBC-4B83-A968-B98A86C96613}"/>
              </a:ext>
            </a:extLst>
          </p:cNvPr>
          <p:cNvSpPr/>
          <p:nvPr/>
        </p:nvSpPr>
        <p:spPr>
          <a:xfrm>
            <a:off x="4454011" y="4440471"/>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BE5CAC9-0526-4E5B-BBE1-7A5F55966548}"/>
              </a:ext>
            </a:extLst>
          </p:cNvPr>
          <p:cNvSpPr/>
          <p:nvPr/>
        </p:nvSpPr>
        <p:spPr>
          <a:xfrm>
            <a:off x="5255231" y="4372106"/>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833EADF-BFB7-4FEC-805A-2D82CED74C83}"/>
              </a:ext>
            </a:extLst>
          </p:cNvPr>
          <p:cNvSpPr/>
          <p:nvPr/>
        </p:nvSpPr>
        <p:spPr>
          <a:xfrm>
            <a:off x="6899082" y="4372105"/>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D5E85FA7-3765-4D6B-A792-F708110A08CA}"/>
              </a:ext>
            </a:extLst>
          </p:cNvPr>
          <p:cNvSpPr/>
          <p:nvPr/>
        </p:nvSpPr>
        <p:spPr>
          <a:xfrm>
            <a:off x="8542933" y="4372104"/>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3D9D5A-CD5A-464C-B9AC-8284D7835EC9}"/>
              </a:ext>
            </a:extLst>
          </p:cNvPr>
          <p:cNvSpPr/>
          <p:nvPr/>
        </p:nvSpPr>
        <p:spPr>
          <a:xfrm>
            <a:off x="10186784" y="4372103"/>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6E793C-3FC1-44C3-9622-38BDFAE03764}"/>
              </a:ext>
            </a:extLst>
          </p:cNvPr>
          <p:cNvSpPr/>
          <p:nvPr/>
        </p:nvSpPr>
        <p:spPr>
          <a:xfrm>
            <a:off x="5356551" y="4440470"/>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F426A5D-8CEE-4A3E-9D39-517BEA7946FD}"/>
              </a:ext>
            </a:extLst>
          </p:cNvPr>
          <p:cNvSpPr/>
          <p:nvPr/>
        </p:nvSpPr>
        <p:spPr>
          <a:xfrm>
            <a:off x="5834093" y="4440469"/>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D62E757-85F4-484B-B0EB-EFA996CDB546}"/>
              </a:ext>
            </a:extLst>
          </p:cNvPr>
          <p:cNvSpPr/>
          <p:nvPr/>
        </p:nvSpPr>
        <p:spPr>
          <a:xfrm>
            <a:off x="6311636" y="4440468"/>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5334D45D-F275-4A5E-B842-60B608AB1FBA}"/>
              </a:ext>
            </a:extLst>
          </p:cNvPr>
          <p:cNvSpPr/>
          <p:nvPr/>
        </p:nvSpPr>
        <p:spPr>
          <a:xfrm>
            <a:off x="7000402" y="4440470"/>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CAFEC208-0BF3-40C6-AFDA-D898FA80ABB5}"/>
              </a:ext>
            </a:extLst>
          </p:cNvPr>
          <p:cNvSpPr/>
          <p:nvPr/>
        </p:nvSpPr>
        <p:spPr>
          <a:xfrm>
            <a:off x="7477944" y="4440469"/>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2488D1A-8D1E-4806-834F-008451B59E1E}"/>
              </a:ext>
            </a:extLst>
          </p:cNvPr>
          <p:cNvSpPr/>
          <p:nvPr/>
        </p:nvSpPr>
        <p:spPr>
          <a:xfrm>
            <a:off x="7955487" y="4440468"/>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903F5E73-3FBC-4544-AD2B-58FE59355192}"/>
              </a:ext>
            </a:extLst>
          </p:cNvPr>
          <p:cNvSpPr/>
          <p:nvPr/>
        </p:nvSpPr>
        <p:spPr>
          <a:xfrm>
            <a:off x="8644253" y="4440470"/>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3290EC91-3506-4B7B-AC54-E77C35E87F08}"/>
              </a:ext>
            </a:extLst>
          </p:cNvPr>
          <p:cNvSpPr/>
          <p:nvPr/>
        </p:nvSpPr>
        <p:spPr>
          <a:xfrm>
            <a:off x="9121795" y="4440469"/>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133830E-E825-478F-8293-1722D3452E45}"/>
              </a:ext>
            </a:extLst>
          </p:cNvPr>
          <p:cNvSpPr/>
          <p:nvPr/>
        </p:nvSpPr>
        <p:spPr>
          <a:xfrm>
            <a:off x="9599338" y="4440468"/>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060302F4-5778-4D23-9179-63833C26C57B}"/>
              </a:ext>
            </a:extLst>
          </p:cNvPr>
          <p:cNvSpPr/>
          <p:nvPr/>
        </p:nvSpPr>
        <p:spPr>
          <a:xfrm>
            <a:off x="10288104" y="4440470"/>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EB25210A-32A1-4D62-B21E-9ED94C443F18}"/>
              </a:ext>
            </a:extLst>
          </p:cNvPr>
          <p:cNvSpPr/>
          <p:nvPr/>
        </p:nvSpPr>
        <p:spPr>
          <a:xfrm>
            <a:off x="10765646" y="4440469"/>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EB54DAD-3F3C-43D1-8A3D-904D4BD6C0DE}"/>
              </a:ext>
            </a:extLst>
          </p:cNvPr>
          <p:cNvSpPr/>
          <p:nvPr/>
        </p:nvSpPr>
        <p:spPr>
          <a:xfrm>
            <a:off x="11243189" y="4440468"/>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9791773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(24).reshape(2,2,3,2)</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(a,0,1)</a:t>
            </a:r>
          </a:p>
          <a:p>
            <a:r>
              <a:rPr lang="en-US" altLang="ko-KR" sz="2400">
                <a:solidFill>
                  <a:schemeClr val="tx1"/>
                </a:solidFill>
                <a:latin typeface="Consolas" panose="020B0609020204030204" pitchFamily="49" charset="0"/>
                <a:ea typeface="고도 M" panose="02000503000000020004" pitchFamily="2" charset="-127"/>
              </a:rPr>
              <a:t>(2,2,3,2) </a:t>
            </a:r>
          </a:p>
          <a:p>
            <a:r>
              <a:rPr lang="en-US" altLang="ko-KR" sz="2400">
                <a:solidFill>
                  <a:schemeClr val="tx1"/>
                </a:solidFill>
                <a:latin typeface="Consolas" panose="020B0609020204030204" pitchFamily="49" charset="0"/>
                <a:ea typeface="고도 M" panose="02000503000000020004" pitchFamily="2" charset="-127"/>
              </a:rPr>
              <a:t>(2,2,3,2)</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3" name="직사각형 2">
            <a:extLst>
              <a:ext uri="{FF2B5EF4-FFF2-40B4-BE49-F238E27FC236}">
                <a16:creationId xmlns:a16="http://schemas.microsoft.com/office/drawing/2014/main" id="{F8AAC582-79A8-4EE0-BDBD-098E14EDCAE8}"/>
              </a:ext>
            </a:extLst>
          </p:cNvPr>
          <p:cNvSpPr/>
          <p:nvPr/>
        </p:nvSpPr>
        <p:spPr>
          <a:xfrm>
            <a:off x="-221197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E4C5FF4-F2EA-4371-BF19-00BE4D848B70}"/>
              </a:ext>
            </a:extLst>
          </p:cNvPr>
          <p:cNvSpPr/>
          <p:nvPr/>
        </p:nvSpPr>
        <p:spPr>
          <a:xfrm>
            <a:off x="516853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A4A3BCC-A378-4D14-AA1D-58E523F60DD1}"/>
              </a:ext>
            </a:extLst>
          </p:cNvPr>
          <p:cNvSpPr/>
          <p:nvPr/>
        </p:nvSpPr>
        <p:spPr>
          <a:xfrm>
            <a:off x="-2111248"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0CDB80A-5600-4007-893F-F0597F8E0E3B}"/>
              </a:ext>
            </a:extLst>
          </p:cNvPr>
          <p:cNvSpPr/>
          <p:nvPr/>
        </p:nvSpPr>
        <p:spPr>
          <a:xfrm>
            <a:off x="1485013"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62B2D45-E702-4F96-942C-488A4F47CC2B}"/>
              </a:ext>
            </a:extLst>
          </p:cNvPr>
          <p:cNvSpPr/>
          <p:nvPr/>
        </p:nvSpPr>
        <p:spPr>
          <a:xfrm>
            <a:off x="-202398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7B7F6B9-0A6A-4FCE-8B70-6D0925006693}"/>
              </a:ext>
            </a:extLst>
          </p:cNvPr>
          <p:cNvSpPr/>
          <p:nvPr/>
        </p:nvSpPr>
        <p:spPr>
          <a:xfrm>
            <a:off x="-88340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F0205D3-42C4-40C7-BE5E-A02E066A9BD4}"/>
              </a:ext>
            </a:extLst>
          </p:cNvPr>
          <p:cNvSpPr/>
          <p:nvPr/>
        </p:nvSpPr>
        <p:spPr>
          <a:xfrm>
            <a:off x="257172"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52D6A5-4382-4E6A-B4AF-1B4BBD808F7F}"/>
              </a:ext>
            </a:extLst>
          </p:cNvPr>
          <p:cNvSpPr/>
          <p:nvPr/>
        </p:nvSpPr>
        <p:spPr>
          <a:xfrm>
            <a:off x="-1964769"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8C754CD-7525-4747-A03D-8786EBADCC31}"/>
              </a:ext>
            </a:extLst>
          </p:cNvPr>
          <p:cNvSpPr/>
          <p:nvPr/>
        </p:nvSpPr>
        <p:spPr>
          <a:xfrm>
            <a:off x="-1464815"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7679FEB-4377-439A-9498-531DE21C930E}"/>
              </a:ext>
            </a:extLst>
          </p:cNvPr>
          <p:cNvSpPr/>
          <p:nvPr/>
        </p:nvSpPr>
        <p:spPr>
          <a:xfrm>
            <a:off x="-81307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70F1350-937B-4AFC-99BC-25FCBD44305D}"/>
              </a:ext>
            </a:extLst>
          </p:cNvPr>
          <p:cNvSpPr/>
          <p:nvPr/>
        </p:nvSpPr>
        <p:spPr>
          <a:xfrm>
            <a:off x="-313118"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66C391-7CCB-46F3-BFF4-A89182979F83}"/>
              </a:ext>
            </a:extLst>
          </p:cNvPr>
          <p:cNvSpPr/>
          <p:nvPr/>
        </p:nvSpPr>
        <p:spPr>
          <a:xfrm>
            <a:off x="33862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9E4CD31-AE63-4BCC-9143-C679C13CCB6C}"/>
              </a:ext>
            </a:extLst>
          </p:cNvPr>
          <p:cNvSpPr/>
          <p:nvPr/>
        </p:nvSpPr>
        <p:spPr>
          <a:xfrm>
            <a:off x="83857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34E1D57-EFB6-414B-8479-B429A0C72BED}"/>
              </a:ext>
            </a:extLst>
          </p:cNvPr>
          <p:cNvSpPr/>
          <p:nvPr/>
        </p:nvSpPr>
        <p:spPr>
          <a:xfrm>
            <a:off x="157808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8CAD1DD-65A9-4651-A9BF-13BD9BF871FF}"/>
              </a:ext>
            </a:extLst>
          </p:cNvPr>
          <p:cNvSpPr/>
          <p:nvPr/>
        </p:nvSpPr>
        <p:spPr>
          <a:xfrm>
            <a:off x="271866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888C368-8756-4BDB-8CF5-A8E5135B913F}"/>
              </a:ext>
            </a:extLst>
          </p:cNvPr>
          <p:cNvSpPr/>
          <p:nvPr/>
        </p:nvSpPr>
        <p:spPr>
          <a:xfrm>
            <a:off x="3859241"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B2FB1E78-2845-4393-94B8-121EE2BC9212}"/>
              </a:ext>
            </a:extLst>
          </p:cNvPr>
          <p:cNvSpPr/>
          <p:nvPr/>
        </p:nvSpPr>
        <p:spPr>
          <a:xfrm>
            <a:off x="1637300"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E85EA57-F78F-4767-9567-722C770944CB}"/>
              </a:ext>
            </a:extLst>
          </p:cNvPr>
          <p:cNvSpPr/>
          <p:nvPr/>
        </p:nvSpPr>
        <p:spPr>
          <a:xfrm>
            <a:off x="2137254"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F01EEA4-C7F0-470F-AA27-025667008149}"/>
              </a:ext>
            </a:extLst>
          </p:cNvPr>
          <p:cNvSpPr/>
          <p:nvPr/>
        </p:nvSpPr>
        <p:spPr>
          <a:xfrm>
            <a:off x="278899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9164138-F44D-4E22-B3CA-FBA093FAD53F}"/>
              </a:ext>
            </a:extLst>
          </p:cNvPr>
          <p:cNvSpPr/>
          <p:nvPr/>
        </p:nvSpPr>
        <p:spPr>
          <a:xfrm>
            <a:off x="328895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2A1FD69-0EF2-4C31-8BB8-82231F999CE9}"/>
              </a:ext>
            </a:extLst>
          </p:cNvPr>
          <p:cNvSpPr/>
          <p:nvPr/>
        </p:nvSpPr>
        <p:spPr>
          <a:xfrm>
            <a:off x="394069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C6F3DACE-C773-4003-BEF1-3ED5D17C2AF6}"/>
              </a:ext>
            </a:extLst>
          </p:cNvPr>
          <p:cNvSpPr/>
          <p:nvPr/>
        </p:nvSpPr>
        <p:spPr>
          <a:xfrm>
            <a:off x="444064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A505C856-E905-41A5-B469-34870AB83654}"/>
              </a:ext>
            </a:extLst>
          </p:cNvPr>
          <p:cNvSpPr/>
          <p:nvPr/>
        </p:nvSpPr>
        <p:spPr>
          <a:xfrm>
            <a:off x="5249989"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830B1915-1FD8-4C28-BBB6-96660480CCEB}"/>
              </a:ext>
            </a:extLst>
          </p:cNvPr>
          <p:cNvSpPr/>
          <p:nvPr/>
        </p:nvSpPr>
        <p:spPr>
          <a:xfrm>
            <a:off x="8846250"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AB67B86-E7A2-4389-B3A6-940962500689}"/>
              </a:ext>
            </a:extLst>
          </p:cNvPr>
          <p:cNvSpPr/>
          <p:nvPr/>
        </p:nvSpPr>
        <p:spPr>
          <a:xfrm>
            <a:off x="533725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1C8819F3-7989-42E0-BB00-8DF02F67BD80}"/>
              </a:ext>
            </a:extLst>
          </p:cNvPr>
          <p:cNvSpPr/>
          <p:nvPr/>
        </p:nvSpPr>
        <p:spPr>
          <a:xfrm>
            <a:off x="647783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5B79536-A3AF-4BD2-9F20-DC7C8C74B67E}"/>
              </a:ext>
            </a:extLst>
          </p:cNvPr>
          <p:cNvSpPr/>
          <p:nvPr/>
        </p:nvSpPr>
        <p:spPr>
          <a:xfrm>
            <a:off x="7618409"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98CF99DB-6E00-4AB4-AC9C-FE35D09102FF}"/>
              </a:ext>
            </a:extLst>
          </p:cNvPr>
          <p:cNvSpPr/>
          <p:nvPr/>
        </p:nvSpPr>
        <p:spPr>
          <a:xfrm>
            <a:off x="5396468"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EA4973F3-1A16-4BDC-AF18-E57419D46350}"/>
              </a:ext>
            </a:extLst>
          </p:cNvPr>
          <p:cNvSpPr/>
          <p:nvPr/>
        </p:nvSpPr>
        <p:spPr>
          <a:xfrm>
            <a:off x="5896422"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37C29B64-ECE5-4112-84B4-756ACF0485E5}"/>
              </a:ext>
            </a:extLst>
          </p:cNvPr>
          <p:cNvSpPr/>
          <p:nvPr/>
        </p:nvSpPr>
        <p:spPr>
          <a:xfrm>
            <a:off x="654816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C7C589E6-AC4B-49CA-BE69-713AD00DE1E4}"/>
              </a:ext>
            </a:extLst>
          </p:cNvPr>
          <p:cNvSpPr/>
          <p:nvPr/>
        </p:nvSpPr>
        <p:spPr>
          <a:xfrm>
            <a:off x="704811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838621B-66EB-4B8B-8E35-B9B6C7EBAE40}"/>
              </a:ext>
            </a:extLst>
          </p:cNvPr>
          <p:cNvSpPr/>
          <p:nvPr/>
        </p:nvSpPr>
        <p:spPr>
          <a:xfrm>
            <a:off x="769986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95CCBA1D-3D74-430F-927E-CC3915AE06CF}"/>
              </a:ext>
            </a:extLst>
          </p:cNvPr>
          <p:cNvSpPr/>
          <p:nvPr/>
        </p:nvSpPr>
        <p:spPr>
          <a:xfrm>
            <a:off x="8199816"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DCC6994-E0C6-4378-A95E-F9FB3B9A9311}"/>
              </a:ext>
            </a:extLst>
          </p:cNvPr>
          <p:cNvSpPr/>
          <p:nvPr/>
        </p:nvSpPr>
        <p:spPr>
          <a:xfrm>
            <a:off x="893931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C3977EC-55BA-488F-BD39-F0A1BC5ADD5B}"/>
              </a:ext>
            </a:extLst>
          </p:cNvPr>
          <p:cNvSpPr/>
          <p:nvPr/>
        </p:nvSpPr>
        <p:spPr>
          <a:xfrm>
            <a:off x="1007989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59BCC824-1D4D-4598-BCB5-C7C013975F8A}"/>
              </a:ext>
            </a:extLst>
          </p:cNvPr>
          <p:cNvSpPr/>
          <p:nvPr/>
        </p:nvSpPr>
        <p:spPr>
          <a:xfrm>
            <a:off x="11220478"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F634B9A-25D2-44B2-AE1B-2C503D7CF95D}"/>
              </a:ext>
            </a:extLst>
          </p:cNvPr>
          <p:cNvSpPr/>
          <p:nvPr/>
        </p:nvSpPr>
        <p:spPr>
          <a:xfrm>
            <a:off x="899853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2A44B46-4FD2-4EF9-B3E4-3D4424A27F95}"/>
              </a:ext>
            </a:extLst>
          </p:cNvPr>
          <p:cNvSpPr/>
          <p:nvPr/>
        </p:nvSpPr>
        <p:spPr>
          <a:xfrm>
            <a:off x="949849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4AE1A5A-2BA2-4EA7-BC7A-92930C50EC47}"/>
              </a:ext>
            </a:extLst>
          </p:cNvPr>
          <p:cNvSpPr/>
          <p:nvPr/>
        </p:nvSpPr>
        <p:spPr>
          <a:xfrm>
            <a:off x="1015023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F7B290D-9885-49D6-A7A8-FC22AA6D2081}"/>
              </a:ext>
            </a:extLst>
          </p:cNvPr>
          <p:cNvSpPr/>
          <p:nvPr/>
        </p:nvSpPr>
        <p:spPr>
          <a:xfrm>
            <a:off x="1065018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D6B79C8-2160-40BF-9EF6-3DC475F07B8A}"/>
              </a:ext>
            </a:extLst>
          </p:cNvPr>
          <p:cNvSpPr/>
          <p:nvPr/>
        </p:nvSpPr>
        <p:spPr>
          <a:xfrm>
            <a:off x="11301931"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32EA233-8511-48E8-8554-D2CE821C68A0}"/>
              </a:ext>
            </a:extLst>
          </p:cNvPr>
          <p:cNvSpPr/>
          <p:nvPr/>
        </p:nvSpPr>
        <p:spPr>
          <a:xfrm>
            <a:off x="11801885"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C2909DB4-2522-4FE2-AAA2-88CC29F02F0E}"/>
              </a:ext>
            </a:extLst>
          </p:cNvPr>
          <p:cNvCxnSpPr>
            <a:cxnSpLocks/>
          </p:cNvCxnSpPr>
          <p:nvPr/>
        </p:nvCxnSpPr>
        <p:spPr>
          <a:xfrm>
            <a:off x="435429" y="2281806"/>
            <a:ext cx="238860" cy="2516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F61A813F-6569-4800-9233-388B0B2D98D8}"/>
              </a:ext>
            </a:extLst>
          </p:cNvPr>
          <p:cNvCxnSpPr>
            <a:cxnSpLocks/>
          </p:cNvCxnSpPr>
          <p:nvPr/>
        </p:nvCxnSpPr>
        <p:spPr>
          <a:xfrm flipH="1">
            <a:off x="435429" y="2281806"/>
            <a:ext cx="238860" cy="1967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8453BA5E-60CC-4BB8-8938-AB79FF8EBD5C}"/>
              </a:ext>
            </a:extLst>
          </p:cNvPr>
          <p:cNvSpPr/>
          <p:nvPr/>
        </p:nvSpPr>
        <p:spPr>
          <a:xfrm>
            <a:off x="-2211977" y="440515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ADA55C11-EF8B-40FF-A7EA-7657ABD0FCA6}"/>
              </a:ext>
            </a:extLst>
          </p:cNvPr>
          <p:cNvSpPr/>
          <p:nvPr/>
        </p:nvSpPr>
        <p:spPr>
          <a:xfrm>
            <a:off x="5168537" y="440515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7102C51C-9790-4E49-AD9E-AFF2A769035B}"/>
              </a:ext>
            </a:extLst>
          </p:cNvPr>
          <p:cNvSpPr/>
          <p:nvPr/>
        </p:nvSpPr>
        <p:spPr>
          <a:xfrm>
            <a:off x="-2111248" y="447917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F18DE9D9-0B0B-4AA4-A2E5-C7C4198C1260}"/>
              </a:ext>
            </a:extLst>
          </p:cNvPr>
          <p:cNvSpPr/>
          <p:nvPr/>
        </p:nvSpPr>
        <p:spPr>
          <a:xfrm>
            <a:off x="1485013" y="447917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F806ACA-3472-4930-96A3-DE4CFAB2138D}"/>
              </a:ext>
            </a:extLst>
          </p:cNvPr>
          <p:cNvSpPr/>
          <p:nvPr/>
        </p:nvSpPr>
        <p:spPr>
          <a:xfrm>
            <a:off x="-2023987"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A48D0A1D-2E50-4B9B-8DBF-A3B08D29D16E}"/>
              </a:ext>
            </a:extLst>
          </p:cNvPr>
          <p:cNvSpPr/>
          <p:nvPr/>
        </p:nvSpPr>
        <p:spPr>
          <a:xfrm>
            <a:off x="-883407"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911FADE-7156-40D5-A603-380BA164A283}"/>
              </a:ext>
            </a:extLst>
          </p:cNvPr>
          <p:cNvSpPr/>
          <p:nvPr/>
        </p:nvSpPr>
        <p:spPr>
          <a:xfrm>
            <a:off x="257172"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BEF0328D-C7EB-4712-B544-C93FE39730E3}"/>
              </a:ext>
            </a:extLst>
          </p:cNvPr>
          <p:cNvSpPr/>
          <p:nvPr/>
        </p:nvSpPr>
        <p:spPr>
          <a:xfrm>
            <a:off x="-1964769"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4893A609-1B07-484E-BCDF-ED9B9272D33C}"/>
              </a:ext>
            </a:extLst>
          </p:cNvPr>
          <p:cNvSpPr/>
          <p:nvPr/>
        </p:nvSpPr>
        <p:spPr>
          <a:xfrm>
            <a:off x="-1464815"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FCD7AC40-E467-4C99-A9A6-349AFC91A4AB}"/>
              </a:ext>
            </a:extLst>
          </p:cNvPr>
          <p:cNvSpPr/>
          <p:nvPr/>
        </p:nvSpPr>
        <p:spPr>
          <a:xfrm>
            <a:off x="-813072"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9DD472FE-A9A0-466D-9B97-7D4A59907EDB}"/>
              </a:ext>
            </a:extLst>
          </p:cNvPr>
          <p:cNvSpPr/>
          <p:nvPr/>
        </p:nvSpPr>
        <p:spPr>
          <a:xfrm>
            <a:off x="-313118"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ADEC2FD4-EA87-48E1-819F-BC1C44B76B09}"/>
              </a:ext>
            </a:extLst>
          </p:cNvPr>
          <p:cNvSpPr/>
          <p:nvPr/>
        </p:nvSpPr>
        <p:spPr>
          <a:xfrm>
            <a:off x="338625"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55722A74-50FA-43D9-866F-C78E0CBE422F}"/>
              </a:ext>
            </a:extLst>
          </p:cNvPr>
          <p:cNvSpPr/>
          <p:nvPr/>
        </p:nvSpPr>
        <p:spPr>
          <a:xfrm>
            <a:off x="838579"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4DC258FE-E0E4-4B26-AF2D-BF288DEE2660}"/>
              </a:ext>
            </a:extLst>
          </p:cNvPr>
          <p:cNvSpPr/>
          <p:nvPr/>
        </p:nvSpPr>
        <p:spPr>
          <a:xfrm>
            <a:off x="1578082"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74F3F93-1229-4A7F-A335-F841C478D7A2}"/>
              </a:ext>
            </a:extLst>
          </p:cNvPr>
          <p:cNvSpPr/>
          <p:nvPr/>
        </p:nvSpPr>
        <p:spPr>
          <a:xfrm>
            <a:off x="2718662"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19F6F0B-0E22-4AAC-8B84-137907747962}"/>
              </a:ext>
            </a:extLst>
          </p:cNvPr>
          <p:cNvSpPr/>
          <p:nvPr/>
        </p:nvSpPr>
        <p:spPr>
          <a:xfrm>
            <a:off x="3859241"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BF26F43B-D30A-4F50-BC61-69BE2045462D}"/>
              </a:ext>
            </a:extLst>
          </p:cNvPr>
          <p:cNvSpPr/>
          <p:nvPr/>
        </p:nvSpPr>
        <p:spPr>
          <a:xfrm>
            <a:off x="1637300"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2BE3142D-2F72-4662-99AA-2506CD2C268F}"/>
              </a:ext>
            </a:extLst>
          </p:cNvPr>
          <p:cNvSpPr/>
          <p:nvPr/>
        </p:nvSpPr>
        <p:spPr>
          <a:xfrm>
            <a:off x="2137254"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72757819-A8F8-4C27-8AFB-591B8BE92179}"/>
              </a:ext>
            </a:extLst>
          </p:cNvPr>
          <p:cNvSpPr/>
          <p:nvPr/>
        </p:nvSpPr>
        <p:spPr>
          <a:xfrm>
            <a:off x="2788997"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0606FD1-D3A3-4D6E-A679-4A4F00FA2FA7}"/>
              </a:ext>
            </a:extLst>
          </p:cNvPr>
          <p:cNvSpPr/>
          <p:nvPr/>
        </p:nvSpPr>
        <p:spPr>
          <a:xfrm>
            <a:off x="3288951"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9A346EFE-74C6-4A13-9227-0BD807EAA409}"/>
              </a:ext>
            </a:extLst>
          </p:cNvPr>
          <p:cNvSpPr/>
          <p:nvPr/>
        </p:nvSpPr>
        <p:spPr>
          <a:xfrm>
            <a:off x="3940694"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79C2A930-624D-42AE-A281-7E6B746D595E}"/>
              </a:ext>
            </a:extLst>
          </p:cNvPr>
          <p:cNvSpPr/>
          <p:nvPr/>
        </p:nvSpPr>
        <p:spPr>
          <a:xfrm>
            <a:off x="4440648"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A2A7D30-0B36-4720-ACD0-E47C9E54B5D5}"/>
              </a:ext>
            </a:extLst>
          </p:cNvPr>
          <p:cNvSpPr/>
          <p:nvPr/>
        </p:nvSpPr>
        <p:spPr>
          <a:xfrm>
            <a:off x="5249989" y="447917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87D580F9-A5B0-4B9B-8DAF-B5246220A69F}"/>
              </a:ext>
            </a:extLst>
          </p:cNvPr>
          <p:cNvSpPr/>
          <p:nvPr/>
        </p:nvSpPr>
        <p:spPr>
          <a:xfrm>
            <a:off x="8846250" y="447917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216E4EFF-F6AA-4419-A9BD-9D70652BB5E1}"/>
              </a:ext>
            </a:extLst>
          </p:cNvPr>
          <p:cNvSpPr/>
          <p:nvPr/>
        </p:nvSpPr>
        <p:spPr>
          <a:xfrm>
            <a:off x="5337250"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AF79CAE-F876-4776-A419-E74838A7B7D8}"/>
              </a:ext>
            </a:extLst>
          </p:cNvPr>
          <p:cNvSpPr/>
          <p:nvPr/>
        </p:nvSpPr>
        <p:spPr>
          <a:xfrm>
            <a:off x="6477830"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54BB6BB5-A716-4719-B2FB-DE90D13C24BF}"/>
              </a:ext>
            </a:extLst>
          </p:cNvPr>
          <p:cNvSpPr/>
          <p:nvPr/>
        </p:nvSpPr>
        <p:spPr>
          <a:xfrm>
            <a:off x="7618409"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6CD2E8D3-9915-4D83-9F15-BB9575E0D4B4}"/>
              </a:ext>
            </a:extLst>
          </p:cNvPr>
          <p:cNvSpPr/>
          <p:nvPr/>
        </p:nvSpPr>
        <p:spPr>
          <a:xfrm>
            <a:off x="5396468"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C997D73-9DA7-4B0D-90C5-593B878820C3}"/>
              </a:ext>
            </a:extLst>
          </p:cNvPr>
          <p:cNvSpPr/>
          <p:nvPr/>
        </p:nvSpPr>
        <p:spPr>
          <a:xfrm>
            <a:off x="5896422"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4986BE97-04D2-49DD-BB95-FD6126B5ACDE}"/>
              </a:ext>
            </a:extLst>
          </p:cNvPr>
          <p:cNvSpPr/>
          <p:nvPr/>
        </p:nvSpPr>
        <p:spPr>
          <a:xfrm>
            <a:off x="6548165"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79896160-E369-45BB-A980-B17944C528EC}"/>
              </a:ext>
            </a:extLst>
          </p:cNvPr>
          <p:cNvSpPr/>
          <p:nvPr/>
        </p:nvSpPr>
        <p:spPr>
          <a:xfrm>
            <a:off x="7048119"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52A5FA9-2E03-4276-86A5-3E1CB09F319A}"/>
              </a:ext>
            </a:extLst>
          </p:cNvPr>
          <p:cNvSpPr/>
          <p:nvPr/>
        </p:nvSpPr>
        <p:spPr>
          <a:xfrm>
            <a:off x="7699862"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53B6AA7-9E9C-4DC8-A51E-E391F942B7BA}"/>
              </a:ext>
            </a:extLst>
          </p:cNvPr>
          <p:cNvSpPr/>
          <p:nvPr/>
        </p:nvSpPr>
        <p:spPr>
          <a:xfrm>
            <a:off x="8199816"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C94D799C-E501-4B40-956D-C96C47215CF5}"/>
              </a:ext>
            </a:extLst>
          </p:cNvPr>
          <p:cNvSpPr/>
          <p:nvPr/>
        </p:nvSpPr>
        <p:spPr>
          <a:xfrm>
            <a:off x="8939319"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B3861BA5-0CA2-4D72-AF83-18C42CB463BE}"/>
              </a:ext>
            </a:extLst>
          </p:cNvPr>
          <p:cNvSpPr/>
          <p:nvPr/>
        </p:nvSpPr>
        <p:spPr>
          <a:xfrm>
            <a:off x="10079899"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71EA632A-2A20-4A72-BC5E-E51AFAC6B08D}"/>
              </a:ext>
            </a:extLst>
          </p:cNvPr>
          <p:cNvSpPr/>
          <p:nvPr/>
        </p:nvSpPr>
        <p:spPr>
          <a:xfrm>
            <a:off x="11220478"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7C523EC0-1898-4B15-AFCB-98A0A62B3227}"/>
              </a:ext>
            </a:extLst>
          </p:cNvPr>
          <p:cNvSpPr/>
          <p:nvPr/>
        </p:nvSpPr>
        <p:spPr>
          <a:xfrm>
            <a:off x="8998537"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B311DCBB-E8F1-4E60-8A9B-AC485CEE77CA}"/>
              </a:ext>
            </a:extLst>
          </p:cNvPr>
          <p:cNvSpPr/>
          <p:nvPr/>
        </p:nvSpPr>
        <p:spPr>
          <a:xfrm>
            <a:off x="9498491"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5866507-A08B-4EB8-A09E-A3024BED340B}"/>
              </a:ext>
            </a:extLst>
          </p:cNvPr>
          <p:cNvSpPr/>
          <p:nvPr/>
        </p:nvSpPr>
        <p:spPr>
          <a:xfrm>
            <a:off x="10150234"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91966174-8FCC-4F6C-A3F9-0F9A4DBF48B8}"/>
              </a:ext>
            </a:extLst>
          </p:cNvPr>
          <p:cNvSpPr/>
          <p:nvPr/>
        </p:nvSpPr>
        <p:spPr>
          <a:xfrm>
            <a:off x="10650188"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5628E89C-60A2-4ACF-884A-688D49B1D0E1}"/>
              </a:ext>
            </a:extLst>
          </p:cNvPr>
          <p:cNvSpPr/>
          <p:nvPr/>
        </p:nvSpPr>
        <p:spPr>
          <a:xfrm>
            <a:off x="11301931"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E4954F1-DBFB-490C-873F-4AFCF504FD06}"/>
              </a:ext>
            </a:extLst>
          </p:cNvPr>
          <p:cNvSpPr/>
          <p:nvPr/>
        </p:nvSpPr>
        <p:spPr>
          <a:xfrm>
            <a:off x="11801885"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06615581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(24).reshape(2,2,3,2)</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(a,0,3)</a:t>
            </a:r>
          </a:p>
          <a:p>
            <a:r>
              <a:rPr lang="en-US" altLang="ko-KR" sz="2400">
                <a:solidFill>
                  <a:schemeClr val="tx1"/>
                </a:solidFill>
                <a:latin typeface="Consolas" panose="020B0609020204030204" pitchFamily="49" charset="0"/>
                <a:ea typeface="고도 M" panose="02000503000000020004" pitchFamily="2" charset="-127"/>
              </a:rPr>
              <a:t>(2,2,3,2) </a:t>
            </a:r>
          </a:p>
          <a:p>
            <a:r>
              <a:rPr lang="en-US" altLang="ko-KR" sz="2400">
                <a:solidFill>
                  <a:schemeClr val="tx1"/>
                </a:solidFill>
                <a:latin typeface="Consolas" panose="020B0609020204030204" pitchFamily="49" charset="0"/>
                <a:ea typeface="고도 M" panose="02000503000000020004" pitchFamily="2" charset="-127"/>
              </a:rPr>
              <a:t>(2,2,3,2)</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3" name="직사각형 2">
            <a:extLst>
              <a:ext uri="{FF2B5EF4-FFF2-40B4-BE49-F238E27FC236}">
                <a16:creationId xmlns:a16="http://schemas.microsoft.com/office/drawing/2014/main" id="{F8AAC582-79A8-4EE0-BDBD-098E14EDCAE8}"/>
              </a:ext>
            </a:extLst>
          </p:cNvPr>
          <p:cNvSpPr/>
          <p:nvPr/>
        </p:nvSpPr>
        <p:spPr>
          <a:xfrm>
            <a:off x="-221197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E4C5FF4-F2EA-4371-BF19-00BE4D848B70}"/>
              </a:ext>
            </a:extLst>
          </p:cNvPr>
          <p:cNvSpPr/>
          <p:nvPr/>
        </p:nvSpPr>
        <p:spPr>
          <a:xfrm>
            <a:off x="516853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A4A3BCC-A378-4D14-AA1D-58E523F60DD1}"/>
              </a:ext>
            </a:extLst>
          </p:cNvPr>
          <p:cNvSpPr/>
          <p:nvPr/>
        </p:nvSpPr>
        <p:spPr>
          <a:xfrm>
            <a:off x="-2111248"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0CDB80A-5600-4007-893F-F0597F8E0E3B}"/>
              </a:ext>
            </a:extLst>
          </p:cNvPr>
          <p:cNvSpPr/>
          <p:nvPr/>
        </p:nvSpPr>
        <p:spPr>
          <a:xfrm>
            <a:off x="1485013"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62B2D45-E702-4F96-942C-488A4F47CC2B}"/>
              </a:ext>
            </a:extLst>
          </p:cNvPr>
          <p:cNvSpPr/>
          <p:nvPr/>
        </p:nvSpPr>
        <p:spPr>
          <a:xfrm>
            <a:off x="-202398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7B7F6B9-0A6A-4FCE-8B70-6D0925006693}"/>
              </a:ext>
            </a:extLst>
          </p:cNvPr>
          <p:cNvSpPr/>
          <p:nvPr/>
        </p:nvSpPr>
        <p:spPr>
          <a:xfrm>
            <a:off x="-88340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F0205D3-42C4-40C7-BE5E-A02E066A9BD4}"/>
              </a:ext>
            </a:extLst>
          </p:cNvPr>
          <p:cNvSpPr/>
          <p:nvPr/>
        </p:nvSpPr>
        <p:spPr>
          <a:xfrm>
            <a:off x="257172"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52D6A5-4382-4E6A-B4AF-1B4BBD808F7F}"/>
              </a:ext>
            </a:extLst>
          </p:cNvPr>
          <p:cNvSpPr/>
          <p:nvPr/>
        </p:nvSpPr>
        <p:spPr>
          <a:xfrm>
            <a:off x="-1964769"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8C754CD-7525-4747-A03D-8786EBADCC31}"/>
              </a:ext>
            </a:extLst>
          </p:cNvPr>
          <p:cNvSpPr/>
          <p:nvPr/>
        </p:nvSpPr>
        <p:spPr>
          <a:xfrm>
            <a:off x="-1464815"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7679FEB-4377-439A-9498-531DE21C930E}"/>
              </a:ext>
            </a:extLst>
          </p:cNvPr>
          <p:cNvSpPr/>
          <p:nvPr/>
        </p:nvSpPr>
        <p:spPr>
          <a:xfrm>
            <a:off x="-81307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70F1350-937B-4AFC-99BC-25FCBD44305D}"/>
              </a:ext>
            </a:extLst>
          </p:cNvPr>
          <p:cNvSpPr/>
          <p:nvPr/>
        </p:nvSpPr>
        <p:spPr>
          <a:xfrm>
            <a:off x="-313118"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66C391-7CCB-46F3-BFF4-A89182979F83}"/>
              </a:ext>
            </a:extLst>
          </p:cNvPr>
          <p:cNvSpPr/>
          <p:nvPr/>
        </p:nvSpPr>
        <p:spPr>
          <a:xfrm>
            <a:off x="33862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9E4CD31-AE63-4BCC-9143-C679C13CCB6C}"/>
              </a:ext>
            </a:extLst>
          </p:cNvPr>
          <p:cNvSpPr/>
          <p:nvPr/>
        </p:nvSpPr>
        <p:spPr>
          <a:xfrm>
            <a:off x="83857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34E1D57-EFB6-414B-8479-B429A0C72BED}"/>
              </a:ext>
            </a:extLst>
          </p:cNvPr>
          <p:cNvSpPr/>
          <p:nvPr/>
        </p:nvSpPr>
        <p:spPr>
          <a:xfrm>
            <a:off x="157808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8CAD1DD-65A9-4651-A9BF-13BD9BF871FF}"/>
              </a:ext>
            </a:extLst>
          </p:cNvPr>
          <p:cNvSpPr/>
          <p:nvPr/>
        </p:nvSpPr>
        <p:spPr>
          <a:xfrm>
            <a:off x="271866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888C368-8756-4BDB-8CF5-A8E5135B913F}"/>
              </a:ext>
            </a:extLst>
          </p:cNvPr>
          <p:cNvSpPr/>
          <p:nvPr/>
        </p:nvSpPr>
        <p:spPr>
          <a:xfrm>
            <a:off x="3859241"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B2FB1E78-2845-4393-94B8-121EE2BC9212}"/>
              </a:ext>
            </a:extLst>
          </p:cNvPr>
          <p:cNvSpPr/>
          <p:nvPr/>
        </p:nvSpPr>
        <p:spPr>
          <a:xfrm>
            <a:off x="1637300"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E85EA57-F78F-4767-9567-722C770944CB}"/>
              </a:ext>
            </a:extLst>
          </p:cNvPr>
          <p:cNvSpPr/>
          <p:nvPr/>
        </p:nvSpPr>
        <p:spPr>
          <a:xfrm>
            <a:off x="2137254"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F01EEA4-C7F0-470F-AA27-025667008149}"/>
              </a:ext>
            </a:extLst>
          </p:cNvPr>
          <p:cNvSpPr/>
          <p:nvPr/>
        </p:nvSpPr>
        <p:spPr>
          <a:xfrm>
            <a:off x="278899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9164138-F44D-4E22-B3CA-FBA093FAD53F}"/>
              </a:ext>
            </a:extLst>
          </p:cNvPr>
          <p:cNvSpPr/>
          <p:nvPr/>
        </p:nvSpPr>
        <p:spPr>
          <a:xfrm>
            <a:off x="328895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2A1FD69-0EF2-4C31-8BB8-82231F999CE9}"/>
              </a:ext>
            </a:extLst>
          </p:cNvPr>
          <p:cNvSpPr/>
          <p:nvPr/>
        </p:nvSpPr>
        <p:spPr>
          <a:xfrm>
            <a:off x="394069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C6F3DACE-C773-4003-BEF1-3ED5D17C2AF6}"/>
              </a:ext>
            </a:extLst>
          </p:cNvPr>
          <p:cNvSpPr/>
          <p:nvPr/>
        </p:nvSpPr>
        <p:spPr>
          <a:xfrm>
            <a:off x="444064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A505C856-E905-41A5-B469-34870AB83654}"/>
              </a:ext>
            </a:extLst>
          </p:cNvPr>
          <p:cNvSpPr/>
          <p:nvPr/>
        </p:nvSpPr>
        <p:spPr>
          <a:xfrm>
            <a:off x="5249989"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830B1915-1FD8-4C28-BBB6-96660480CCEB}"/>
              </a:ext>
            </a:extLst>
          </p:cNvPr>
          <p:cNvSpPr/>
          <p:nvPr/>
        </p:nvSpPr>
        <p:spPr>
          <a:xfrm>
            <a:off x="8846250"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AB67B86-E7A2-4389-B3A6-940962500689}"/>
              </a:ext>
            </a:extLst>
          </p:cNvPr>
          <p:cNvSpPr/>
          <p:nvPr/>
        </p:nvSpPr>
        <p:spPr>
          <a:xfrm>
            <a:off x="533725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1C8819F3-7989-42E0-BB00-8DF02F67BD80}"/>
              </a:ext>
            </a:extLst>
          </p:cNvPr>
          <p:cNvSpPr/>
          <p:nvPr/>
        </p:nvSpPr>
        <p:spPr>
          <a:xfrm>
            <a:off x="647783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5B79536-A3AF-4BD2-9F20-DC7C8C74B67E}"/>
              </a:ext>
            </a:extLst>
          </p:cNvPr>
          <p:cNvSpPr/>
          <p:nvPr/>
        </p:nvSpPr>
        <p:spPr>
          <a:xfrm>
            <a:off x="7618409"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98CF99DB-6E00-4AB4-AC9C-FE35D09102FF}"/>
              </a:ext>
            </a:extLst>
          </p:cNvPr>
          <p:cNvSpPr/>
          <p:nvPr/>
        </p:nvSpPr>
        <p:spPr>
          <a:xfrm>
            <a:off x="5396468"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EA4973F3-1A16-4BDC-AF18-E57419D46350}"/>
              </a:ext>
            </a:extLst>
          </p:cNvPr>
          <p:cNvSpPr/>
          <p:nvPr/>
        </p:nvSpPr>
        <p:spPr>
          <a:xfrm>
            <a:off x="5896422"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37C29B64-ECE5-4112-84B4-756ACF0485E5}"/>
              </a:ext>
            </a:extLst>
          </p:cNvPr>
          <p:cNvSpPr/>
          <p:nvPr/>
        </p:nvSpPr>
        <p:spPr>
          <a:xfrm>
            <a:off x="654816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C7C589E6-AC4B-49CA-BE69-713AD00DE1E4}"/>
              </a:ext>
            </a:extLst>
          </p:cNvPr>
          <p:cNvSpPr/>
          <p:nvPr/>
        </p:nvSpPr>
        <p:spPr>
          <a:xfrm>
            <a:off x="704811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838621B-66EB-4B8B-8E35-B9B6C7EBAE40}"/>
              </a:ext>
            </a:extLst>
          </p:cNvPr>
          <p:cNvSpPr/>
          <p:nvPr/>
        </p:nvSpPr>
        <p:spPr>
          <a:xfrm>
            <a:off x="769986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95CCBA1D-3D74-430F-927E-CC3915AE06CF}"/>
              </a:ext>
            </a:extLst>
          </p:cNvPr>
          <p:cNvSpPr/>
          <p:nvPr/>
        </p:nvSpPr>
        <p:spPr>
          <a:xfrm>
            <a:off x="8199816"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DCC6994-E0C6-4378-A95E-F9FB3B9A9311}"/>
              </a:ext>
            </a:extLst>
          </p:cNvPr>
          <p:cNvSpPr/>
          <p:nvPr/>
        </p:nvSpPr>
        <p:spPr>
          <a:xfrm>
            <a:off x="893931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C3977EC-55BA-488F-BD39-F0A1BC5ADD5B}"/>
              </a:ext>
            </a:extLst>
          </p:cNvPr>
          <p:cNvSpPr/>
          <p:nvPr/>
        </p:nvSpPr>
        <p:spPr>
          <a:xfrm>
            <a:off x="1007989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59BCC824-1D4D-4598-BCB5-C7C013975F8A}"/>
              </a:ext>
            </a:extLst>
          </p:cNvPr>
          <p:cNvSpPr/>
          <p:nvPr/>
        </p:nvSpPr>
        <p:spPr>
          <a:xfrm>
            <a:off x="11220478"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F634B9A-25D2-44B2-AE1B-2C503D7CF95D}"/>
              </a:ext>
            </a:extLst>
          </p:cNvPr>
          <p:cNvSpPr/>
          <p:nvPr/>
        </p:nvSpPr>
        <p:spPr>
          <a:xfrm>
            <a:off x="899853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2A44B46-4FD2-4EF9-B3E4-3D4424A27F95}"/>
              </a:ext>
            </a:extLst>
          </p:cNvPr>
          <p:cNvSpPr/>
          <p:nvPr/>
        </p:nvSpPr>
        <p:spPr>
          <a:xfrm>
            <a:off x="949849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4AE1A5A-2BA2-4EA7-BC7A-92930C50EC47}"/>
              </a:ext>
            </a:extLst>
          </p:cNvPr>
          <p:cNvSpPr/>
          <p:nvPr/>
        </p:nvSpPr>
        <p:spPr>
          <a:xfrm>
            <a:off x="1015023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F7B290D-9885-49D6-A7A8-FC22AA6D2081}"/>
              </a:ext>
            </a:extLst>
          </p:cNvPr>
          <p:cNvSpPr/>
          <p:nvPr/>
        </p:nvSpPr>
        <p:spPr>
          <a:xfrm>
            <a:off x="1065018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D6B79C8-2160-40BF-9EF6-3DC475F07B8A}"/>
              </a:ext>
            </a:extLst>
          </p:cNvPr>
          <p:cNvSpPr/>
          <p:nvPr/>
        </p:nvSpPr>
        <p:spPr>
          <a:xfrm>
            <a:off x="11301931"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32EA233-8511-48E8-8554-D2CE821C68A0}"/>
              </a:ext>
            </a:extLst>
          </p:cNvPr>
          <p:cNvSpPr/>
          <p:nvPr/>
        </p:nvSpPr>
        <p:spPr>
          <a:xfrm>
            <a:off x="11801885"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C3C9CE5-8845-4BB5-9D13-C5CF63B566D3}"/>
              </a:ext>
            </a:extLst>
          </p:cNvPr>
          <p:cNvSpPr/>
          <p:nvPr/>
        </p:nvSpPr>
        <p:spPr>
          <a:xfrm>
            <a:off x="-2211977" y="4312552"/>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CE20884-B6B5-4D84-A090-66CF51173CFD}"/>
              </a:ext>
            </a:extLst>
          </p:cNvPr>
          <p:cNvSpPr/>
          <p:nvPr/>
        </p:nvSpPr>
        <p:spPr>
          <a:xfrm>
            <a:off x="5168537" y="4312552"/>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283DB72B-975C-49AE-9E58-F88BAB02DCC7}"/>
              </a:ext>
            </a:extLst>
          </p:cNvPr>
          <p:cNvSpPr/>
          <p:nvPr/>
        </p:nvSpPr>
        <p:spPr>
          <a:xfrm>
            <a:off x="-2111248" y="4386574"/>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B52C83BD-7112-4057-B409-3D8F7CD2E5CD}"/>
              </a:ext>
            </a:extLst>
          </p:cNvPr>
          <p:cNvSpPr/>
          <p:nvPr/>
        </p:nvSpPr>
        <p:spPr>
          <a:xfrm>
            <a:off x="1485013" y="4386574"/>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FEA0685-8BA6-4EC2-A610-FAE54D27795F}"/>
              </a:ext>
            </a:extLst>
          </p:cNvPr>
          <p:cNvSpPr/>
          <p:nvPr/>
        </p:nvSpPr>
        <p:spPr>
          <a:xfrm>
            <a:off x="-2023987"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A84D18A-6330-4A4F-BB9E-B3A6F4C2F22B}"/>
              </a:ext>
            </a:extLst>
          </p:cNvPr>
          <p:cNvSpPr/>
          <p:nvPr/>
        </p:nvSpPr>
        <p:spPr>
          <a:xfrm>
            <a:off x="-883407"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0C973B-7FA3-4A5B-A617-B564A51B9570}"/>
              </a:ext>
            </a:extLst>
          </p:cNvPr>
          <p:cNvSpPr/>
          <p:nvPr/>
        </p:nvSpPr>
        <p:spPr>
          <a:xfrm>
            <a:off x="257172"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BAC96ED-910F-46B6-8FC0-B1EC9FFFC810}"/>
              </a:ext>
            </a:extLst>
          </p:cNvPr>
          <p:cNvSpPr/>
          <p:nvPr/>
        </p:nvSpPr>
        <p:spPr>
          <a:xfrm>
            <a:off x="-1964769"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9CD7154E-0158-4F8B-92AA-EFEB39B21E5B}"/>
              </a:ext>
            </a:extLst>
          </p:cNvPr>
          <p:cNvSpPr/>
          <p:nvPr/>
        </p:nvSpPr>
        <p:spPr>
          <a:xfrm>
            <a:off x="-1464815"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A1A0F03-1A74-4FF2-A1AC-932721D9BD99}"/>
              </a:ext>
            </a:extLst>
          </p:cNvPr>
          <p:cNvSpPr/>
          <p:nvPr/>
        </p:nvSpPr>
        <p:spPr>
          <a:xfrm>
            <a:off x="-813072"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D70C440-0495-437B-9166-145479790846}"/>
              </a:ext>
            </a:extLst>
          </p:cNvPr>
          <p:cNvSpPr/>
          <p:nvPr/>
        </p:nvSpPr>
        <p:spPr>
          <a:xfrm>
            <a:off x="-313118"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972D997-2BD4-4019-92FB-F95A53FA3193}"/>
              </a:ext>
            </a:extLst>
          </p:cNvPr>
          <p:cNvSpPr/>
          <p:nvPr/>
        </p:nvSpPr>
        <p:spPr>
          <a:xfrm>
            <a:off x="338625"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F9202798-BEC2-4A4B-B69D-825FECAF6024}"/>
              </a:ext>
            </a:extLst>
          </p:cNvPr>
          <p:cNvSpPr/>
          <p:nvPr/>
        </p:nvSpPr>
        <p:spPr>
          <a:xfrm>
            <a:off x="838579"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37E2E5B-BD75-4647-BD8D-7A62903E38C5}"/>
              </a:ext>
            </a:extLst>
          </p:cNvPr>
          <p:cNvSpPr/>
          <p:nvPr/>
        </p:nvSpPr>
        <p:spPr>
          <a:xfrm>
            <a:off x="1578082"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CAE4546-30FA-4F2B-B99C-542921D47D72}"/>
              </a:ext>
            </a:extLst>
          </p:cNvPr>
          <p:cNvSpPr/>
          <p:nvPr/>
        </p:nvSpPr>
        <p:spPr>
          <a:xfrm>
            <a:off x="2718662"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E6CD01F3-5263-4486-B1EB-F57820CFBF41}"/>
              </a:ext>
            </a:extLst>
          </p:cNvPr>
          <p:cNvSpPr/>
          <p:nvPr/>
        </p:nvSpPr>
        <p:spPr>
          <a:xfrm>
            <a:off x="3859241"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37364C6-16D1-4C70-AE0E-8570678DC0BD}"/>
              </a:ext>
            </a:extLst>
          </p:cNvPr>
          <p:cNvSpPr/>
          <p:nvPr/>
        </p:nvSpPr>
        <p:spPr>
          <a:xfrm>
            <a:off x="1637300" y="454554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7116FEB-84E7-49C0-8D1C-8F025410252B}"/>
              </a:ext>
            </a:extLst>
          </p:cNvPr>
          <p:cNvSpPr/>
          <p:nvPr/>
        </p:nvSpPr>
        <p:spPr>
          <a:xfrm>
            <a:off x="2137254"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478C9B53-E804-46DC-B9DF-BD00AD673DE9}"/>
              </a:ext>
            </a:extLst>
          </p:cNvPr>
          <p:cNvSpPr/>
          <p:nvPr/>
        </p:nvSpPr>
        <p:spPr>
          <a:xfrm>
            <a:off x="2788997"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900E5BB0-3840-4031-8270-CA6B6759B80A}"/>
              </a:ext>
            </a:extLst>
          </p:cNvPr>
          <p:cNvSpPr/>
          <p:nvPr/>
        </p:nvSpPr>
        <p:spPr>
          <a:xfrm>
            <a:off x="3288951"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2CDDD0B-B23A-4096-AF9C-4605F8C01AC8}"/>
              </a:ext>
            </a:extLst>
          </p:cNvPr>
          <p:cNvSpPr/>
          <p:nvPr/>
        </p:nvSpPr>
        <p:spPr>
          <a:xfrm>
            <a:off x="3940694" y="454554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7984934E-FBA8-4612-85EB-48FEEAABFB9E}"/>
              </a:ext>
            </a:extLst>
          </p:cNvPr>
          <p:cNvSpPr/>
          <p:nvPr/>
        </p:nvSpPr>
        <p:spPr>
          <a:xfrm>
            <a:off x="4440648"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DEA9E15-DA79-43D1-85C3-C226D204D292}"/>
              </a:ext>
            </a:extLst>
          </p:cNvPr>
          <p:cNvSpPr/>
          <p:nvPr/>
        </p:nvSpPr>
        <p:spPr>
          <a:xfrm>
            <a:off x="5249989" y="4386574"/>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6E24E1EC-A3DD-4E00-B3DA-5661CE5256D8}"/>
              </a:ext>
            </a:extLst>
          </p:cNvPr>
          <p:cNvSpPr/>
          <p:nvPr/>
        </p:nvSpPr>
        <p:spPr>
          <a:xfrm>
            <a:off x="8846250" y="4386574"/>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3AED0C7-0002-46C7-8872-D22BE2EAAF97}"/>
              </a:ext>
            </a:extLst>
          </p:cNvPr>
          <p:cNvSpPr/>
          <p:nvPr/>
        </p:nvSpPr>
        <p:spPr>
          <a:xfrm>
            <a:off x="5337250"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80B9A80-4F7D-4FAF-B4EF-82BB214BBA08}"/>
              </a:ext>
            </a:extLst>
          </p:cNvPr>
          <p:cNvSpPr/>
          <p:nvPr/>
        </p:nvSpPr>
        <p:spPr>
          <a:xfrm>
            <a:off x="6477830"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B70F1F6-B727-4765-85BD-1D60E0FEE8AB}"/>
              </a:ext>
            </a:extLst>
          </p:cNvPr>
          <p:cNvSpPr/>
          <p:nvPr/>
        </p:nvSpPr>
        <p:spPr>
          <a:xfrm>
            <a:off x="7618409"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23E12D8D-A1BA-462E-AF85-43A7F3E1E8D5}"/>
              </a:ext>
            </a:extLst>
          </p:cNvPr>
          <p:cNvSpPr/>
          <p:nvPr/>
        </p:nvSpPr>
        <p:spPr>
          <a:xfrm>
            <a:off x="5396468"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0C1E8ED8-99AD-47FD-AC25-1358EE131CFF}"/>
              </a:ext>
            </a:extLst>
          </p:cNvPr>
          <p:cNvSpPr/>
          <p:nvPr/>
        </p:nvSpPr>
        <p:spPr>
          <a:xfrm>
            <a:off x="5896422"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826E71F8-155C-4D2B-B4AE-82F4B1F4ED92}"/>
              </a:ext>
            </a:extLst>
          </p:cNvPr>
          <p:cNvSpPr/>
          <p:nvPr/>
        </p:nvSpPr>
        <p:spPr>
          <a:xfrm>
            <a:off x="6548165"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6D308AEC-F09E-4BA2-92F8-3099EE429CEB}"/>
              </a:ext>
            </a:extLst>
          </p:cNvPr>
          <p:cNvSpPr/>
          <p:nvPr/>
        </p:nvSpPr>
        <p:spPr>
          <a:xfrm>
            <a:off x="7048119"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DF20F83-E909-4A45-8FB1-8555061AC7EA}"/>
              </a:ext>
            </a:extLst>
          </p:cNvPr>
          <p:cNvSpPr/>
          <p:nvPr/>
        </p:nvSpPr>
        <p:spPr>
          <a:xfrm>
            <a:off x="7699862"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516FB559-D2AA-4245-A057-9E3864648633}"/>
              </a:ext>
            </a:extLst>
          </p:cNvPr>
          <p:cNvSpPr/>
          <p:nvPr/>
        </p:nvSpPr>
        <p:spPr>
          <a:xfrm>
            <a:off x="8199816"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43999BF2-13F3-47E3-B18F-B33E47664965}"/>
              </a:ext>
            </a:extLst>
          </p:cNvPr>
          <p:cNvSpPr/>
          <p:nvPr/>
        </p:nvSpPr>
        <p:spPr>
          <a:xfrm>
            <a:off x="8939319"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305E209E-289D-4C82-9D19-A7B6A4FE8AE0}"/>
              </a:ext>
            </a:extLst>
          </p:cNvPr>
          <p:cNvSpPr/>
          <p:nvPr/>
        </p:nvSpPr>
        <p:spPr>
          <a:xfrm>
            <a:off x="10079899"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319AC43-83B0-48C6-8D94-06418EAA57B6}"/>
              </a:ext>
            </a:extLst>
          </p:cNvPr>
          <p:cNvSpPr/>
          <p:nvPr/>
        </p:nvSpPr>
        <p:spPr>
          <a:xfrm>
            <a:off x="11220478"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DFF7328-DE2B-4E51-A079-D78B7F51CCF8}"/>
              </a:ext>
            </a:extLst>
          </p:cNvPr>
          <p:cNvSpPr/>
          <p:nvPr/>
        </p:nvSpPr>
        <p:spPr>
          <a:xfrm>
            <a:off x="8998537" y="454554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D2A44C0-A751-44A3-A91A-5DE338100707}"/>
              </a:ext>
            </a:extLst>
          </p:cNvPr>
          <p:cNvSpPr/>
          <p:nvPr/>
        </p:nvSpPr>
        <p:spPr>
          <a:xfrm>
            <a:off x="9498491"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A2A251A-29CC-4359-9308-3B775FB0DE25}"/>
              </a:ext>
            </a:extLst>
          </p:cNvPr>
          <p:cNvSpPr/>
          <p:nvPr/>
        </p:nvSpPr>
        <p:spPr>
          <a:xfrm>
            <a:off x="10150234" y="454554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0FB1B43-DDE3-4CBD-963E-343050A58307}"/>
              </a:ext>
            </a:extLst>
          </p:cNvPr>
          <p:cNvSpPr/>
          <p:nvPr/>
        </p:nvSpPr>
        <p:spPr>
          <a:xfrm>
            <a:off x="10650188"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FBCE924-E31C-4575-A0EE-59B681EA2DC2}"/>
              </a:ext>
            </a:extLst>
          </p:cNvPr>
          <p:cNvSpPr/>
          <p:nvPr/>
        </p:nvSpPr>
        <p:spPr>
          <a:xfrm>
            <a:off x="11301931" y="454554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37580D9-3CD3-4D82-84AC-5455999B6973}"/>
              </a:ext>
            </a:extLst>
          </p:cNvPr>
          <p:cNvSpPr/>
          <p:nvPr/>
        </p:nvSpPr>
        <p:spPr>
          <a:xfrm>
            <a:off x="11801885"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5D7FD1BE-B5F9-48EF-97E1-A55D4AF87825}"/>
              </a:ext>
            </a:extLst>
          </p:cNvPr>
          <p:cNvCxnSpPr/>
          <p:nvPr/>
        </p:nvCxnSpPr>
        <p:spPr>
          <a:xfrm flipH="1">
            <a:off x="435429" y="2315909"/>
            <a:ext cx="903104" cy="196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04EA3115-4887-4EEF-A19E-ABDD25C3B3C9}"/>
              </a:ext>
            </a:extLst>
          </p:cNvPr>
          <p:cNvCxnSpPr>
            <a:cxnSpLocks/>
          </p:cNvCxnSpPr>
          <p:nvPr/>
        </p:nvCxnSpPr>
        <p:spPr>
          <a:xfrm>
            <a:off x="435429" y="2297482"/>
            <a:ext cx="903104" cy="21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3935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(24).reshape(2,2,3,2)</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(a,1,2)</a:t>
            </a:r>
          </a:p>
          <a:p>
            <a:r>
              <a:rPr lang="en-US" altLang="ko-KR" sz="2400">
                <a:solidFill>
                  <a:schemeClr val="tx1"/>
                </a:solidFill>
                <a:latin typeface="Consolas" panose="020B0609020204030204" pitchFamily="49" charset="0"/>
                <a:ea typeface="고도 M" panose="02000503000000020004" pitchFamily="2" charset="-127"/>
              </a:rPr>
              <a:t>(2,2,3,2) </a:t>
            </a:r>
          </a:p>
          <a:p>
            <a:r>
              <a:rPr lang="en-US" altLang="ko-KR" sz="2400">
                <a:solidFill>
                  <a:schemeClr val="tx1"/>
                </a:solidFill>
                <a:latin typeface="Consolas" panose="020B0609020204030204" pitchFamily="49" charset="0"/>
                <a:ea typeface="고도 M" panose="02000503000000020004" pitchFamily="2" charset="-127"/>
              </a:rPr>
              <a:t>(2,3,2,2)</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3" name="직사각형 2">
            <a:extLst>
              <a:ext uri="{FF2B5EF4-FFF2-40B4-BE49-F238E27FC236}">
                <a16:creationId xmlns:a16="http://schemas.microsoft.com/office/drawing/2014/main" id="{F8AAC582-79A8-4EE0-BDBD-098E14EDCAE8}"/>
              </a:ext>
            </a:extLst>
          </p:cNvPr>
          <p:cNvSpPr/>
          <p:nvPr/>
        </p:nvSpPr>
        <p:spPr>
          <a:xfrm>
            <a:off x="-221197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E4C5FF4-F2EA-4371-BF19-00BE4D848B70}"/>
              </a:ext>
            </a:extLst>
          </p:cNvPr>
          <p:cNvSpPr/>
          <p:nvPr/>
        </p:nvSpPr>
        <p:spPr>
          <a:xfrm>
            <a:off x="516853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A4A3BCC-A378-4D14-AA1D-58E523F60DD1}"/>
              </a:ext>
            </a:extLst>
          </p:cNvPr>
          <p:cNvSpPr/>
          <p:nvPr/>
        </p:nvSpPr>
        <p:spPr>
          <a:xfrm>
            <a:off x="-2148302"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0CDB80A-5600-4007-893F-F0597F8E0E3B}"/>
              </a:ext>
            </a:extLst>
          </p:cNvPr>
          <p:cNvSpPr/>
          <p:nvPr/>
        </p:nvSpPr>
        <p:spPr>
          <a:xfrm>
            <a:off x="1485013"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62B2D45-E702-4F96-942C-488A4F47CC2B}"/>
              </a:ext>
            </a:extLst>
          </p:cNvPr>
          <p:cNvSpPr/>
          <p:nvPr/>
        </p:nvSpPr>
        <p:spPr>
          <a:xfrm>
            <a:off x="-202398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7B7F6B9-0A6A-4FCE-8B70-6D0925006693}"/>
              </a:ext>
            </a:extLst>
          </p:cNvPr>
          <p:cNvSpPr/>
          <p:nvPr/>
        </p:nvSpPr>
        <p:spPr>
          <a:xfrm>
            <a:off x="-88340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F0205D3-42C4-40C7-BE5E-A02E066A9BD4}"/>
              </a:ext>
            </a:extLst>
          </p:cNvPr>
          <p:cNvSpPr/>
          <p:nvPr/>
        </p:nvSpPr>
        <p:spPr>
          <a:xfrm>
            <a:off x="257172"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52D6A5-4382-4E6A-B4AF-1B4BBD808F7F}"/>
              </a:ext>
            </a:extLst>
          </p:cNvPr>
          <p:cNvSpPr/>
          <p:nvPr/>
        </p:nvSpPr>
        <p:spPr>
          <a:xfrm>
            <a:off x="-1964769"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8C754CD-7525-4747-A03D-8786EBADCC31}"/>
              </a:ext>
            </a:extLst>
          </p:cNvPr>
          <p:cNvSpPr/>
          <p:nvPr/>
        </p:nvSpPr>
        <p:spPr>
          <a:xfrm>
            <a:off x="-1464815"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7679FEB-4377-439A-9498-531DE21C930E}"/>
              </a:ext>
            </a:extLst>
          </p:cNvPr>
          <p:cNvSpPr/>
          <p:nvPr/>
        </p:nvSpPr>
        <p:spPr>
          <a:xfrm>
            <a:off x="-81307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70F1350-937B-4AFC-99BC-25FCBD44305D}"/>
              </a:ext>
            </a:extLst>
          </p:cNvPr>
          <p:cNvSpPr/>
          <p:nvPr/>
        </p:nvSpPr>
        <p:spPr>
          <a:xfrm>
            <a:off x="-313118"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66C391-7CCB-46F3-BFF4-A89182979F83}"/>
              </a:ext>
            </a:extLst>
          </p:cNvPr>
          <p:cNvSpPr/>
          <p:nvPr/>
        </p:nvSpPr>
        <p:spPr>
          <a:xfrm>
            <a:off x="33862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9E4CD31-AE63-4BCC-9143-C679C13CCB6C}"/>
              </a:ext>
            </a:extLst>
          </p:cNvPr>
          <p:cNvSpPr/>
          <p:nvPr/>
        </p:nvSpPr>
        <p:spPr>
          <a:xfrm>
            <a:off x="83857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34E1D57-EFB6-414B-8479-B429A0C72BED}"/>
              </a:ext>
            </a:extLst>
          </p:cNvPr>
          <p:cNvSpPr/>
          <p:nvPr/>
        </p:nvSpPr>
        <p:spPr>
          <a:xfrm>
            <a:off x="157808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8CAD1DD-65A9-4651-A9BF-13BD9BF871FF}"/>
              </a:ext>
            </a:extLst>
          </p:cNvPr>
          <p:cNvSpPr/>
          <p:nvPr/>
        </p:nvSpPr>
        <p:spPr>
          <a:xfrm>
            <a:off x="271866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888C368-8756-4BDB-8CF5-A8E5135B913F}"/>
              </a:ext>
            </a:extLst>
          </p:cNvPr>
          <p:cNvSpPr/>
          <p:nvPr/>
        </p:nvSpPr>
        <p:spPr>
          <a:xfrm>
            <a:off x="3859241"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B2FB1E78-2845-4393-94B8-121EE2BC9212}"/>
              </a:ext>
            </a:extLst>
          </p:cNvPr>
          <p:cNvSpPr/>
          <p:nvPr/>
        </p:nvSpPr>
        <p:spPr>
          <a:xfrm>
            <a:off x="1637300"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E85EA57-F78F-4767-9567-722C770944CB}"/>
              </a:ext>
            </a:extLst>
          </p:cNvPr>
          <p:cNvSpPr/>
          <p:nvPr/>
        </p:nvSpPr>
        <p:spPr>
          <a:xfrm>
            <a:off x="2137254"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F01EEA4-C7F0-470F-AA27-025667008149}"/>
              </a:ext>
            </a:extLst>
          </p:cNvPr>
          <p:cNvSpPr/>
          <p:nvPr/>
        </p:nvSpPr>
        <p:spPr>
          <a:xfrm>
            <a:off x="278899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9164138-F44D-4E22-B3CA-FBA093FAD53F}"/>
              </a:ext>
            </a:extLst>
          </p:cNvPr>
          <p:cNvSpPr/>
          <p:nvPr/>
        </p:nvSpPr>
        <p:spPr>
          <a:xfrm>
            <a:off x="328895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2A1FD69-0EF2-4C31-8BB8-82231F999CE9}"/>
              </a:ext>
            </a:extLst>
          </p:cNvPr>
          <p:cNvSpPr/>
          <p:nvPr/>
        </p:nvSpPr>
        <p:spPr>
          <a:xfrm>
            <a:off x="394069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C6F3DACE-C773-4003-BEF1-3ED5D17C2AF6}"/>
              </a:ext>
            </a:extLst>
          </p:cNvPr>
          <p:cNvSpPr/>
          <p:nvPr/>
        </p:nvSpPr>
        <p:spPr>
          <a:xfrm>
            <a:off x="444064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A505C856-E905-41A5-B469-34870AB83654}"/>
              </a:ext>
            </a:extLst>
          </p:cNvPr>
          <p:cNvSpPr/>
          <p:nvPr/>
        </p:nvSpPr>
        <p:spPr>
          <a:xfrm>
            <a:off x="5249989"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830B1915-1FD8-4C28-BBB6-96660480CCEB}"/>
              </a:ext>
            </a:extLst>
          </p:cNvPr>
          <p:cNvSpPr/>
          <p:nvPr/>
        </p:nvSpPr>
        <p:spPr>
          <a:xfrm>
            <a:off x="8846250"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AB67B86-E7A2-4389-B3A6-940962500689}"/>
              </a:ext>
            </a:extLst>
          </p:cNvPr>
          <p:cNvSpPr/>
          <p:nvPr/>
        </p:nvSpPr>
        <p:spPr>
          <a:xfrm>
            <a:off x="533725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1C8819F3-7989-42E0-BB00-8DF02F67BD80}"/>
              </a:ext>
            </a:extLst>
          </p:cNvPr>
          <p:cNvSpPr/>
          <p:nvPr/>
        </p:nvSpPr>
        <p:spPr>
          <a:xfrm>
            <a:off x="647783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5B79536-A3AF-4BD2-9F20-DC7C8C74B67E}"/>
              </a:ext>
            </a:extLst>
          </p:cNvPr>
          <p:cNvSpPr/>
          <p:nvPr/>
        </p:nvSpPr>
        <p:spPr>
          <a:xfrm>
            <a:off x="7618409"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98CF99DB-6E00-4AB4-AC9C-FE35D09102FF}"/>
              </a:ext>
            </a:extLst>
          </p:cNvPr>
          <p:cNvSpPr/>
          <p:nvPr/>
        </p:nvSpPr>
        <p:spPr>
          <a:xfrm>
            <a:off x="5396468"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EA4973F3-1A16-4BDC-AF18-E57419D46350}"/>
              </a:ext>
            </a:extLst>
          </p:cNvPr>
          <p:cNvSpPr/>
          <p:nvPr/>
        </p:nvSpPr>
        <p:spPr>
          <a:xfrm>
            <a:off x="5896422"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37C29B64-ECE5-4112-84B4-756ACF0485E5}"/>
              </a:ext>
            </a:extLst>
          </p:cNvPr>
          <p:cNvSpPr/>
          <p:nvPr/>
        </p:nvSpPr>
        <p:spPr>
          <a:xfrm>
            <a:off x="654816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C7C589E6-AC4B-49CA-BE69-713AD00DE1E4}"/>
              </a:ext>
            </a:extLst>
          </p:cNvPr>
          <p:cNvSpPr/>
          <p:nvPr/>
        </p:nvSpPr>
        <p:spPr>
          <a:xfrm>
            <a:off x="704811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838621B-66EB-4B8B-8E35-B9B6C7EBAE40}"/>
              </a:ext>
            </a:extLst>
          </p:cNvPr>
          <p:cNvSpPr/>
          <p:nvPr/>
        </p:nvSpPr>
        <p:spPr>
          <a:xfrm>
            <a:off x="769986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95CCBA1D-3D74-430F-927E-CC3915AE06CF}"/>
              </a:ext>
            </a:extLst>
          </p:cNvPr>
          <p:cNvSpPr/>
          <p:nvPr/>
        </p:nvSpPr>
        <p:spPr>
          <a:xfrm>
            <a:off x="8199816"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DCC6994-E0C6-4378-A95E-F9FB3B9A9311}"/>
              </a:ext>
            </a:extLst>
          </p:cNvPr>
          <p:cNvSpPr/>
          <p:nvPr/>
        </p:nvSpPr>
        <p:spPr>
          <a:xfrm>
            <a:off x="893931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C3977EC-55BA-488F-BD39-F0A1BC5ADD5B}"/>
              </a:ext>
            </a:extLst>
          </p:cNvPr>
          <p:cNvSpPr/>
          <p:nvPr/>
        </p:nvSpPr>
        <p:spPr>
          <a:xfrm>
            <a:off x="1007989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59BCC824-1D4D-4598-BCB5-C7C013975F8A}"/>
              </a:ext>
            </a:extLst>
          </p:cNvPr>
          <p:cNvSpPr/>
          <p:nvPr/>
        </p:nvSpPr>
        <p:spPr>
          <a:xfrm>
            <a:off x="11220478"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F634B9A-25D2-44B2-AE1B-2C503D7CF95D}"/>
              </a:ext>
            </a:extLst>
          </p:cNvPr>
          <p:cNvSpPr/>
          <p:nvPr/>
        </p:nvSpPr>
        <p:spPr>
          <a:xfrm>
            <a:off x="899853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2A44B46-4FD2-4EF9-B3E4-3D4424A27F95}"/>
              </a:ext>
            </a:extLst>
          </p:cNvPr>
          <p:cNvSpPr/>
          <p:nvPr/>
        </p:nvSpPr>
        <p:spPr>
          <a:xfrm>
            <a:off x="949849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4AE1A5A-2BA2-4EA7-BC7A-92930C50EC47}"/>
              </a:ext>
            </a:extLst>
          </p:cNvPr>
          <p:cNvSpPr/>
          <p:nvPr/>
        </p:nvSpPr>
        <p:spPr>
          <a:xfrm>
            <a:off x="1015023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F7B290D-9885-49D6-A7A8-FC22AA6D2081}"/>
              </a:ext>
            </a:extLst>
          </p:cNvPr>
          <p:cNvSpPr/>
          <p:nvPr/>
        </p:nvSpPr>
        <p:spPr>
          <a:xfrm>
            <a:off x="1065018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D6B79C8-2160-40BF-9EF6-3DC475F07B8A}"/>
              </a:ext>
            </a:extLst>
          </p:cNvPr>
          <p:cNvSpPr/>
          <p:nvPr/>
        </p:nvSpPr>
        <p:spPr>
          <a:xfrm>
            <a:off x="11301931"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32EA233-8511-48E8-8554-D2CE821C68A0}"/>
              </a:ext>
            </a:extLst>
          </p:cNvPr>
          <p:cNvSpPr/>
          <p:nvPr/>
        </p:nvSpPr>
        <p:spPr>
          <a:xfrm>
            <a:off x="11801885"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92B53C5-134F-4DCB-A934-783D52F1E1BE}"/>
              </a:ext>
            </a:extLst>
          </p:cNvPr>
          <p:cNvSpPr/>
          <p:nvPr/>
        </p:nvSpPr>
        <p:spPr>
          <a:xfrm>
            <a:off x="-2211977" y="4150522"/>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D52CACF1-2FF6-42B9-B6F9-9AF3025D016E}"/>
              </a:ext>
            </a:extLst>
          </p:cNvPr>
          <p:cNvSpPr/>
          <p:nvPr/>
        </p:nvSpPr>
        <p:spPr>
          <a:xfrm>
            <a:off x="5168537" y="4150522"/>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48FFE76-6B99-4A87-9B14-0FA48E7909D0}"/>
              </a:ext>
            </a:extLst>
          </p:cNvPr>
          <p:cNvSpPr/>
          <p:nvPr/>
        </p:nvSpPr>
        <p:spPr>
          <a:xfrm>
            <a:off x="-2112175"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0050CFE2-B8CE-4A25-933C-D6C575CFA5ED}"/>
              </a:ext>
            </a:extLst>
          </p:cNvPr>
          <p:cNvSpPr/>
          <p:nvPr/>
        </p:nvSpPr>
        <p:spPr>
          <a:xfrm>
            <a:off x="288562"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D7DEE203-8487-49DF-896A-8215E638B3A1}"/>
              </a:ext>
            </a:extLst>
          </p:cNvPr>
          <p:cNvSpPr/>
          <p:nvPr/>
        </p:nvSpPr>
        <p:spPr>
          <a:xfrm>
            <a:off x="2689300"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83936371-0405-43A3-9883-57BAA62C96D0}"/>
              </a:ext>
            </a:extLst>
          </p:cNvPr>
          <p:cNvSpPr/>
          <p:nvPr/>
        </p:nvSpPr>
        <p:spPr>
          <a:xfrm>
            <a:off x="-2023986"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1ED5209D-8D0B-456C-9391-275933F242F3}"/>
              </a:ext>
            </a:extLst>
          </p:cNvPr>
          <p:cNvSpPr/>
          <p:nvPr/>
        </p:nvSpPr>
        <p:spPr>
          <a:xfrm>
            <a:off x="-911344"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8028D4A4-E1DA-4FAE-8AA5-B93DE7C81CF9}"/>
              </a:ext>
            </a:extLst>
          </p:cNvPr>
          <p:cNvSpPr/>
          <p:nvPr/>
        </p:nvSpPr>
        <p:spPr>
          <a:xfrm>
            <a:off x="-1925716"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EEDED876-34ED-48A6-830E-0ECE2307BB61}"/>
              </a:ext>
            </a:extLst>
          </p:cNvPr>
          <p:cNvSpPr/>
          <p:nvPr/>
        </p:nvSpPr>
        <p:spPr>
          <a:xfrm>
            <a:off x="-1461858"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8BD47-D1EF-4D4A-9A5C-73E34D6FB4C8}"/>
              </a:ext>
            </a:extLst>
          </p:cNvPr>
          <p:cNvSpPr/>
          <p:nvPr/>
        </p:nvSpPr>
        <p:spPr>
          <a:xfrm>
            <a:off x="-813074"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3CCD5F3-E1F8-40F3-ADEC-275FFBDFB6F1}"/>
              </a:ext>
            </a:extLst>
          </p:cNvPr>
          <p:cNvSpPr/>
          <p:nvPr/>
        </p:nvSpPr>
        <p:spPr>
          <a:xfrm>
            <a:off x="-349216"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C6F100B5-481C-4CA3-A229-23FD39FC5691}"/>
              </a:ext>
            </a:extLst>
          </p:cNvPr>
          <p:cNvSpPr/>
          <p:nvPr/>
        </p:nvSpPr>
        <p:spPr>
          <a:xfrm>
            <a:off x="374399"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0BAAAC6-02FD-4C65-BAD3-FB087A005905}"/>
              </a:ext>
            </a:extLst>
          </p:cNvPr>
          <p:cNvSpPr/>
          <p:nvPr/>
        </p:nvSpPr>
        <p:spPr>
          <a:xfrm>
            <a:off x="1487041"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5A24966C-DD31-4178-BE9F-A00B002B9470}"/>
              </a:ext>
            </a:extLst>
          </p:cNvPr>
          <p:cNvSpPr/>
          <p:nvPr/>
        </p:nvSpPr>
        <p:spPr>
          <a:xfrm>
            <a:off x="472669"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72F55D7-FFD3-4902-97C0-A653B6E0B5F7}"/>
              </a:ext>
            </a:extLst>
          </p:cNvPr>
          <p:cNvSpPr/>
          <p:nvPr/>
        </p:nvSpPr>
        <p:spPr>
          <a:xfrm>
            <a:off x="936527"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FD09DC42-A075-4803-94EF-903E6F52904C}"/>
              </a:ext>
            </a:extLst>
          </p:cNvPr>
          <p:cNvSpPr/>
          <p:nvPr/>
        </p:nvSpPr>
        <p:spPr>
          <a:xfrm>
            <a:off x="1585311"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0031122-1719-4F32-83A8-6150BCFDC0F6}"/>
              </a:ext>
            </a:extLst>
          </p:cNvPr>
          <p:cNvSpPr/>
          <p:nvPr/>
        </p:nvSpPr>
        <p:spPr>
          <a:xfrm>
            <a:off x="2049169"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7CE21F0F-E569-4856-AD02-62EC5821CF02}"/>
              </a:ext>
            </a:extLst>
          </p:cNvPr>
          <p:cNvSpPr/>
          <p:nvPr/>
        </p:nvSpPr>
        <p:spPr>
          <a:xfrm>
            <a:off x="2772784"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8A809022-3EDA-4454-AC6F-BC756DD0AB34}"/>
              </a:ext>
            </a:extLst>
          </p:cNvPr>
          <p:cNvSpPr/>
          <p:nvPr/>
        </p:nvSpPr>
        <p:spPr>
          <a:xfrm>
            <a:off x="3885426"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FAFBDD16-C724-4905-9105-E860B0E3B34F}"/>
              </a:ext>
            </a:extLst>
          </p:cNvPr>
          <p:cNvSpPr/>
          <p:nvPr/>
        </p:nvSpPr>
        <p:spPr>
          <a:xfrm>
            <a:off x="2871054"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B803A9E-6CE1-4FB8-806F-71C4153E6101}"/>
              </a:ext>
            </a:extLst>
          </p:cNvPr>
          <p:cNvSpPr/>
          <p:nvPr/>
        </p:nvSpPr>
        <p:spPr>
          <a:xfrm>
            <a:off x="3334912"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DB24ABF-31F1-4405-A5E4-0FE09661BBA4}"/>
              </a:ext>
            </a:extLst>
          </p:cNvPr>
          <p:cNvSpPr/>
          <p:nvPr/>
        </p:nvSpPr>
        <p:spPr>
          <a:xfrm>
            <a:off x="3983696"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8F925F2-3E1F-465D-BB29-3EB807D54FE7}"/>
              </a:ext>
            </a:extLst>
          </p:cNvPr>
          <p:cNvSpPr/>
          <p:nvPr/>
        </p:nvSpPr>
        <p:spPr>
          <a:xfrm>
            <a:off x="4447554"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8408E79A-CE48-47BD-887A-90BB07756D6C}"/>
              </a:ext>
            </a:extLst>
          </p:cNvPr>
          <p:cNvSpPr/>
          <p:nvPr/>
        </p:nvSpPr>
        <p:spPr>
          <a:xfrm>
            <a:off x="5256726"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826E40D0-2608-45E5-B98A-F27E4EFF1A2C}"/>
              </a:ext>
            </a:extLst>
          </p:cNvPr>
          <p:cNvSpPr/>
          <p:nvPr/>
        </p:nvSpPr>
        <p:spPr>
          <a:xfrm>
            <a:off x="7657463"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0FABB5BD-33AC-41D1-8023-EC51EBDEF164}"/>
              </a:ext>
            </a:extLst>
          </p:cNvPr>
          <p:cNvSpPr/>
          <p:nvPr/>
        </p:nvSpPr>
        <p:spPr>
          <a:xfrm>
            <a:off x="10058201"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47A8277-5BCC-4DFC-BD3B-95839A826AAC}"/>
              </a:ext>
            </a:extLst>
          </p:cNvPr>
          <p:cNvSpPr/>
          <p:nvPr/>
        </p:nvSpPr>
        <p:spPr>
          <a:xfrm>
            <a:off x="5344915"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E16F09C-25E8-481C-ABA8-A0BFD173CB5E}"/>
              </a:ext>
            </a:extLst>
          </p:cNvPr>
          <p:cNvSpPr/>
          <p:nvPr/>
        </p:nvSpPr>
        <p:spPr>
          <a:xfrm>
            <a:off x="6457557"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E6828CD5-7C14-410A-AFDD-D29A983F4699}"/>
              </a:ext>
            </a:extLst>
          </p:cNvPr>
          <p:cNvSpPr/>
          <p:nvPr/>
        </p:nvSpPr>
        <p:spPr>
          <a:xfrm>
            <a:off x="5443185"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40DB0A36-87DA-42A7-999C-7479E8FCB5DF}"/>
              </a:ext>
            </a:extLst>
          </p:cNvPr>
          <p:cNvSpPr/>
          <p:nvPr/>
        </p:nvSpPr>
        <p:spPr>
          <a:xfrm>
            <a:off x="5907043"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04578EB4-69E0-4005-89FE-0922DDD0BB59}"/>
              </a:ext>
            </a:extLst>
          </p:cNvPr>
          <p:cNvSpPr/>
          <p:nvPr/>
        </p:nvSpPr>
        <p:spPr>
          <a:xfrm>
            <a:off x="6555827"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11AA79E-F1C7-4283-8B7E-77CD3DF7C1D4}"/>
              </a:ext>
            </a:extLst>
          </p:cNvPr>
          <p:cNvSpPr/>
          <p:nvPr/>
        </p:nvSpPr>
        <p:spPr>
          <a:xfrm>
            <a:off x="7019685"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821FFDB-A50A-4928-B63C-09C5933EC82E}"/>
              </a:ext>
            </a:extLst>
          </p:cNvPr>
          <p:cNvSpPr/>
          <p:nvPr/>
        </p:nvSpPr>
        <p:spPr>
          <a:xfrm>
            <a:off x="7743300"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A3D1A149-0AB6-4F4F-8CAD-D5979B65DAB4}"/>
              </a:ext>
            </a:extLst>
          </p:cNvPr>
          <p:cNvSpPr/>
          <p:nvPr/>
        </p:nvSpPr>
        <p:spPr>
          <a:xfrm>
            <a:off x="8855942"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099CD438-EF8A-4D21-9A54-FCCD727DE35F}"/>
              </a:ext>
            </a:extLst>
          </p:cNvPr>
          <p:cNvSpPr/>
          <p:nvPr/>
        </p:nvSpPr>
        <p:spPr>
          <a:xfrm>
            <a:off x="7841570"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176209B-4ECC-42CF-8451-85A1C76647F6}"/>
              </a:ext>
            </a:extLst>
          </p:cNvPr>
          <p:cNvSpPr/>
          <p:nvPr/>
        </p:nvSpPr>
        <p:spPr>
          <a:xfrm>
            <a:off x="8305428"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0C00C313-F1BF-40CA-AA32-8421143B3CE3}"/>
              </a:ext>
            </a:extLst>
          </p:cNvPr>
          <p:cNvSpPr/>
          <p:nvPr/>
        </p:nvSpPr>
        <p:spPr>
          <a:xfrm>
            <a:off x="8954212"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92A52A2B-0F67-42D0-9F02-01C56A04A4C8}"/>
              </a:ext>
            </a:extLst>
          </p:cNvPr>
          <p:cNvSpPr/>
          <p:nvPr/>
        </p:nvSpPr>
        <p:spPr>
          <a:xfrm>
            <a:off x="9418070"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08D17D75-3952-408C-8F5E-5CB401D5D7B9}"/>
              </a:ext>
            </a:extLst>
          </p:cNvPr>
          <p:cNvSpPr/>
          <p:nvPr/>
        </p:nvSpPr>
        <p:spPr>
          <a:xfrm>
            <a:off x="10141685"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0BCA369B-9307-4A1B-86EF-8CF6C2328E75}"/>
              </a:ext>
            </a:extLst>
          </p:cNvPr>
          <p:cNvSpPr/>
          <p:nvPr/>
        </p:nvSpPr>
        <p:spPr>
          <a:xfrm>
            <a:off x="11254327"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C147C50A-2B52-4C7F-A0DD-06433722AC6D}"/>
              </a:ext>
            </a:extLst>
          </p:cNvPr>
          <p:cNvSpPr/>
          <p:nvPr/>
        </p:nvSpPr>
        <p:spPr>
          <a:xfrm>
            <a:off x="10239955"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C6A8EC9-032A-4A3E-9144-110DD560CDF6}"/>
              </a:ext>
            </a:extLst>
          </p:cNvPr>
          <p:cNvSpPr/>
          <p:nvPr/>
        </p:nvSpPr>
        <p:spPr>
          <a:xfrm>
            <a:off x="10703813"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869985CA-E1C2-470A-B207-EF686D5D50D3}"/>
              </a:ext>
            </a:extLst>
          </p:cNvPr>
          <p:cNvSpPr/>
          <p:nvPr/>
        </p:nvSpPr>
        <p:spPr>
          <a:xfrm>
            <a:off x="11352597"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E213542D-3093-4013-B2BA-A09317DA0D58}"/>
              </a:ext>
            </a:extLst>
          </p:cNvPr>
          <p:cNvSpPr/>
          <p:nvPr/>
        </p:nvSpPr>
        <p:spPr>
          <a:xfrm>
            <a:off x="11816455"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2220A61F-44A1-48AE-A200-41C2C0C31FAB}"/>
              </a:ext>
            </a:extLst>
          </p:cNvPr>
          <p:cNvCxnSpPr/>
          <p:nvPr/>
        </p:nvCxnSpPr>
        <p:spPr>
          <a:xfrm>
            <a:off x="717847" y="2307364"/>
            <a:ext cx="307648" cy="2649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DFC6682-DC74-40BA-9077-565D334029C6}"/>
              </a:ext>
            </a:extLst>
          </p:cNvPr>
          <p:cNvCxnSpPr>
            <a:cxnSpLocks/>
          </p:cNvCxnSpPr>
          <p:nvPr/>
        </p:nvCxnSpPr>
        <p:spPr>
          <a:xfrm flipH="1">
            <a:off x="717846" y="2307363"/>
            <a:ext cx="307650" cy="2496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60468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0" y="1036320"/>
            <a:ext cx="13948049"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a:t>
            </a:r>
            <a:r>
              <a:rPr lang="en-US" altLang="ko-KR" sz="2400" err="1">
                <a:solidFill>
                  <a:schemeClr val="tx1"/>
                </a:solidFill>
                <a:latin typeface="Consolas" panose="020B0609020204030204" pitchFamily="49" charset="0"/>
              </a:rPr>
              <a:t>np.array</a:t>
            </a:r>
            <a:r>
              <a:rPr lang="en-US" altLang="ko-KR" sz="2400">
                <a:solidFill>
                  <a:schemeClr val="tx1"/>
                </a:solidFill>
                <a:latin typeface="Consolas" panose="020B0609020204030204" pitchFamily="49" charset="0"/>
              </a:rPr>
              <a:t>([[[[1.,10.,-1.]],[[1.,10.,-1.]]],[[[1.,10.,-1.]],[[1.,10.,-1.]]]]</a:t>
            </a:r>
          </a:p>
          <a:p>
            <a:r>
              <a:rPr lang="en-US" altLang="ko-KR" sz="2400">
                <a:solidFill>
                  <a:schemeClr val="tx1"/>
                </a:solidFill>
                <a:latin typeface="Consolas" panose="020B0609020204030204" pitchFamily="49" charset="0"/>
                <a:ea typeface="고도 M" panose="02000503000000020004" pitchFamily="2" charset="-127"/>
              </a:rPr>
              <a:t>print(</a:t>
            </a:r>
            <a:r>
              <a:rPr lang="en-US" altLang="ko-KR" sz="2400" err="1">
                <a:solidFill>
                  <a:schemeClr val="tx1"/>
                </a:solidFill>
                <a:latin typeface="Consolas" panose="020B0609020204030204" pitchFamily="49" charset="0"/>
                <a:ea typeface="고도 M" panose="02000503000000020004" pitchFamily="2" charset="-127"/>
              </a:rPr>
              <a:t>weight.shape</a:t>
            </a:r>
            <a:r>
              <a:rPr lang="en-US" altLang="ko-KR" sz="2400">
                <a:solidFill>
                  <a:schemeClr val="tx1"/>
                </a:solidFill>
                <a:latin typeface="Consolas" panose="020B0609020204030204" pitchFamily="49" charset="0"/>
                <a:ea typeface="고도 M" panose="02000503000000020004" pitchFamily="2" charset="-127"/>
              </a:rPr>
              <a:t>)  # (2,2,1,3)</a:t>
            </a:r>
          </a:p>
          <a:p>
            <a:r>
              <a:rPr lang="en-US" altLang="ko-KR" sz="2400">
                <a:solidFill>
                  <a:schemeClr val="tx1"/>
                </a:solidFill>
                <a:latin typeface="Consolas" panose="020B0609020204030204" pitchFamily="49" charset="0"/>
                <a:ea typeface="고도 M" panose="02000503000000020004" pitchFamily="2" charset="-127"/>
              </a:rPr>
              <a:t>weight[0]</a:t>
            </a:r>
          </a:p>
        </p:txBody>
      </p:sp>
      <p:sp>
        <p:nvSpPr>
          <p:cNvPr id="2" name="직사각형 1">
            <a:extLst>
              <a:ext uri="{FF2B5EF4-FFF2-40B4-BE49-F238E27FC236}">
                <a16:creationId xmlns:a16="http://schemas.microsoft.com/office/drawing/2014/main" id="{572E5E11-C6E4-4442-AF84-580B83902E58}"/>
              </a:ext>
            </a:extLst>
          </p:cNvPr>
          <p:cNvSpPr/>
          <p:nvPr/>
        </p:nvSpPr>
        <p:spPr>
          <a:xfrm>
            <a:off x="-650818" y="2541672"/>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8904AFD-08F2-4B9C-B259-0977692F5F75}"/>
              </a:ext>
            </a:extLst>
          </p:cNvPr>
          <p:cNvSpPr/>
          <p:nvPr/>
        </p:nvSpPr>
        <p:spPr>
          <a:xfrm>
            <a:off x="5220494" y="2534194"/>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B087EB18-F9E0-422F-B59D-D06F4330ED2B}"/>
              </a:ext>
            </a:extLst>
          </p:cNvPr>
          <p:cNvSpPr/>
          <p:nvPr/>
        </p:nvSpPr>
        <p:spPr>
          <a:xfrm>
            <a:off x="-566058" y="2630270"/>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C53BAB3-9719-4AD7-9AB6-35127D20BF53}"/>
              </a:ext>
            </a:extLst>
          </p:cNvPr>
          <p:cNvSpPr/>
          <p:nvPr/>
        </p:nvSpPr>
        <p:spPr>
          <a:xfrm>
            <a:off x="2264228" y="2625635"/>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9299935-EE97-4CA4-AC70-F89744A9A0EC}"/>
              </a:ext>
            </a:extLst>
          </p:cNvPr>
          <p:cNvSpPr/>
          <p:nvPr/>
        </p:nvSpPr>
        <p:spPr>
          <a:xfrm>
            <a:off x="-440078" y="271517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BD8681-65B1-4811-BEFD-19ACB4F9835F}"/>
              </a:ext>
            </a:extLst>
          </p:cNvPr>
          <p:cNvSpPr/>
          <p:nvPr/>
        </p:nvSpPr>
        <p:spPr>
          <a:xfrm>
            <a:off x="-320776"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522B2B4-1F5E-427C-862D-9FD74D6732D4}"/>
              </a:ext>
            </a:extLst>
          </p:cNvPr>
          <p:cNvSpPr/>
          <p:nvPr/>
        </p:nvSpPr>
        <p:spPr>
          <a:xfrm>
            <a:off x="462515"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2ACF76B-5A27-45A7-8949-4EACF1C0F25C}"/>
              </a:ext>
            </a:extLst>
          </p:cNvPr>
          <p:cNvSpPr/>
          <p:nvPr/>
        </p:nvSpPr>
        <p:spPr>
          <a:xfrm>
            <a:off x="1245806"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1CC3BFD-79DB-4F90-8A49-C8521D460700}"/>
              </a:ext>
            </a:extLst>
          </p:cNvPr>
          <p:cNvSpPr/>
          <p:nvPr/>
        </p:nvSpPr>
        <p:spPr>
          <a:xfrm>
            <a:off x="2383530" y="271517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ACDC25B-569A-4AC6-8D2B-E8258241809C}"/>
              </a:ext>
            </a:extLst>
          </p:cNvPr>
          <p:cNvSpPr/>
          <p:nvPr/>
        </p:nvSpPr>
        <p:spPr>
          <a:xfrm>
            <a:off x="2502832"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ED052E-F297-4BD0-A8F8-319A9D8056CE}"/>
              </a:ext>
            </a:extLst>
          </p:cNvPr>
          <p:cNvSpPr/>
          <p:nvPr/>
        </p:nvSpPr>
        <p:spPr>
          <a:xfrm>
            <a:off x="3286123"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BC4035B-EB99-4347-A628-494FABA97F77}"/>
              </a:ext>
            </a:extLst>
          </p:cNvPr>
          <p:cNvSpPr/>
          <p:nvPr/>
        </p:nvSpPr>
        <p:spPr>
          <a:xfrm>
            <a:off x="4069414"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3E5ED90-F17F-476A-A1AF-853F4A3C30B8}"/>
              </a:ext>
            </a:extLst>
          </p:cNvPr>
          <p:cNvSpPr/>
          <p:nvPr/>
        </p:nvSpPr>
        <p:spPr>
          <a:xfrm>
            <a:off x="5353152" y="2622510"/>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B2A92DE-36F5-4240-8BBD-9AEF0C497014}"/>
              </a:ext>
            </a:extLst>
          </p:cNvPr>
          <p:cNvSpPr/>
          <p:nvPr/>
        </p:nvSpPr>
        <p:spPr>
          <a:xfrm>
            <a:off x="8183438" y="2617875"/>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8A6A9EC-FFB2-4AAF-B9AC-03EB1D4185F1}"/>
              </a:ext>
            </a:extLst>
          </p:cNvPr>
          <p:cNvSpPr/>
          <p:nvPr/>
        </p:nvSpPr>
        <p:spPr>
          <a:xfrm>
            <a:off x="5479132" y="270741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7028452-26A9-4425-BD53-34793759F777}"/>
              </a:ext>
            </a:extLst>
          </p:cNvPr>
          <p:cNvSpPr/>
          <p:nvPr/>
        </p:nvSpPr>
        <p:spPr>
          <a:xfrm>
            <a:off x="5598434"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F9643ED-A87C-44F4-85E2-8FAA5F14CAB9}"/>
              </a:ext>
            </a:extLst>
          </p:cNvPr>
          <p:cNvSpPr/>
          <p:nvPr/>
        </p:nvSpPr>
        <p:spPr>
          <a:xfrm>
            <a:off x="6381725"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50A6831-1566-44D5-9DFC-D9284F7EA789}"/>
              </a:ext>
            </a:extLst>
          </p:cNvPr>
          <p:cNvSpPr/>
          <p:nvPr/>
        </p:nvSpPr>
        <p:spPr>
          <a:xfrm>
            <a:off x="7165016"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4ACACBE-5115-4A62-93AA-FCBEAA1E07E8}"/>
              </a:ext>
            </a:extLst>
          </p:cNvPr>
          <p:cNvSpPr/>
          <p:nvPr/>
        </p:nvSpPr>
        <p:spPr>
          <a:xfrm>
            <a:off x="8302740" y="270741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90C7215-1E37-4C1D-8051-CD5E55B83CD5}"/>
              </a:ext>
            </a:extLst>
          </p:cNvPr>
          <p:cNvSpPr/>
          <p:nvPr/>
        </p:nvSpPr>
        <p:spPr>
          <a:xfrm>
            <a:off x="8422042"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B570E1BA-ACBF-4AFC-9989-D8067A0F76C5}"/>
              </a:ext>
            </a:extLst>
          </p:cNvPr>
          <p:cNvSpPr/>
          <p:nvPr/>
        </p:nvSpPr>
        <p:spPr>
          <a:xfrm>
            <a:off x="9205333"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11CA13B-9B40-4277-B12E-4DF5FB44DF03}"/>
              </a:ext>
            </a:extLst>
          </p:cNvPr>
          <p:cNvSpPr/>
          <p:nvPr/>
        </p:nvSpPr>
        <p:spPr>
          <a:xfrm>
            <a:off x="9988624"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67293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0" y="1036320"/>
            <a:ext cx="13948049" cy="230832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a:t>
            </a:r>
            <a:r>
              <a:rPr lang="en-US" altLang="ko-KR" sz="2400" err="1">
                <a:solidFill>
                  <a:schemeClr val="tx1"/>
                </a:solidFill>
                <a:latin typeface="Consolas" panose="020B0609020204030204" pitchFamily="49" charset="0"/>
              </a:rPr>
              <a:t>np.array</a:t>
            </a:r>
            <a:r>
              <a:rPr lang="en-US" altLang="ko-KR" sz="2400">
                <a:solidFill>
                  <a:schemeClr val="tx1"/>
                </a:solidFill>
                <a:latin typeface="Consolas" panose="020B0609020204030204" pitchFamily="49" charset="0"/>
              </a:rPr>
              <a:t>([[[[1.,10.,-1.]],[[1.,10.,-1.]]],[[[1.,10.,-1.]],[[1.,10.,-1.]]]]</a:t>
            </a:r>
          </a:p>
          <a:p>
            <a:r>
              <a:rPr lang="en-US" altLang="ko-KR" sz="2400">
                <a:solidFill>
                  <a:schemeClr val="tx1"/>
                </a:solidFill>
                <a:latin typeface="Consolas" panose="020B0609020204030204" pitchFamily="49" charset="0"/>
                <a:ea typeface="고도 M" panose="02000503000000020004" pitchFamily="2" charset="-127"/>
              </a:rPr>
              <a:t>print(</a:t>
            </a:r>
            <a:r>
              <a:rPr lang="en-US" altLang="ko-KR" sz="2400" err="1">
                <a:solidFill>
                  <a:schemeClr val="tx1"/>
                </a:solidFill>
                <a:latin typeface="Consolas" panose="020B0609020204030204" pitchFamily="49" charset="0"/>
                <a:ea typeface="고도 M" panose="02000503000000020004" pitchFamily="2" charset="-127"/>
              </a:rPr>
              <a:t>weight.shape</a:t>
            </a:r>
            <a:r>
              <a:rPr lang="en-US" altLang="ko-KR" sz="2400">
                <a:solidFill>
                  <a:schemeClr val="tx1"/>
                </a:solidFill>
                <a:latin typeface="Consolas" panose="020B0609020204030204" pitchFamily="49" charset="0"/>
                <a:ea typeface="고도 M" panose="02000503000000020004" pitchFamily="2" charset="-127"/>
              </a:rPr>
              <a:t>)                      # (2,2,1,3)w</a:t>
            </a:r>
          </a:p>
          <a:p>
            <a:r>
              <a:rPr lang="en-US" altLang="ko-KR" sz="2400">
                <a:solidFill>
                  <a:schemeClr val="tx1"/>
                </a:solidFill>
                <a:latin typeface="Consolas" panose="020B0609020204030204" pitchFamily="49" charset="0"/>
                <a:ea typeface="고도 M" panose="02000503000000020004" pitchFamily="2" charset="-127"/>
              </a:rPr>
              <a:t>weight = </a:t>
            </a:r>
            <a:r>
              <a:rPr lang="en-US" altLang="ko-KR" sz="2400" err="1">
                <a:solidFill>
                  <a:schemeClr val="tx1"/>
                </a:solidFill>
                <a:latin typeface="Consolas" panose="020B0609020204030204" pitchFamily="49" charset="0"/>
                <a:ea typeface="고도 M" panose="02000503000000020004" pitchFamily="2" charset="-127"/>
              </a:rPr>
              <a:t>np.swapaxes</a:t>
            </a:r>
            <a:r>
              <a:rPr lang="en-US" altLang="ko-KR" sz="2400">
                <a:solidFill>
                  <a:schemeClr val="tx1"/>
                </a:solidFill>
                <a:latin typeface="Consolas" panose="020B0609020204030204" pitchFamily="49" charset="0"/>
                <a:ea typeface="고도 M" panose="02000503000000020004" pitchFamily="2" charset="-127"/>
              </a:rPr>
              <a:t>(weight, 0, 3 )      # (3,2,1,2)</a:t>
            </a:r>
          </a:p>
          <a:p>
            <a:r>
              <a:rPr lang="en-US" altLang="ko-KR" sz="2400">
                <a:solidFill>
                  <a:schemeClr val="tx1"/>
                </a:solidFill>
                <a:latin typeface="Consolas" panose="020B0609020204030204" pitchFamily="49" charset="0"/>
                <a:ea typeface="고도 M" panose="02000503000000020004" pitchFamily="2" charset="-127"/>
              </a:rPr>
              <a:t>weight = </a:t>
            </a:r>
            <a:r>
              <a:rPr lang="en-US" altLang="ko-KR" sz="2400" err="1">
                <a:solidFill>
                  <a:schemeClr val="tx1"/>
                </a:solidFill>
                <a:latin typeface="Consolas" panose="020B0609020204030204" pitchFamily="49" charset="0"/>
                <a:ea typeface="고도 M" panose="02000503000000020004" pitchFamily="2" charset="-127"/>
              </a:rPr>
              <a:t>np.swapaxes</a:t>
            </a:r>
            <a:r>
              <a:rPr lang="en-US" altLang="ko-KR" sz="2400">
                <a:solidFill>
                  <a:schemeClr val="tx1"/>
                </a:solidFill>
                <a:latin typeface="Consolas" panose="020B0609020204030204" pitchFamily="49" charset="0"/>
                <a:ea typeface="고도 M" panose="02000503000000020004" pitchFamily="2" charset="-127"/>
              </a:rPr>
              <a:t>(weight, 2, 3 )      # (3,2,2,1)</a:t>
            </a:r>
          </a:p>
          <a:p>
            <a:r>
              <a:rPr lang="en-US" altLang="ko-KR" sz="2400">
                <a:solidFill>
                  <a:schemeClr val="tx1"/>
                </a:solidFill>
                <a:latin typeface="Consolas" panose="020B0609020204030204" pitchFamily="49" charset="0"/>
                <a:ea typeface="고도 M" panose="02000503000000020004" pitchFamily="2" charset="-127"/>
              </a:rPr>
              <a:t>weight = </a:t>
            </a:r>
            <a:r>
              <a:rPr lang="en-US" altLang="ko-KR" sz="2400" err="1">
                <a:solidFill>
                  <a:schemeClr val="tx1"/>
                </a:solidFill>
                <a:latin typeface="Consolas" panose="020B0609020204030204" pitchFamily="49" charset="0"/>
                <a:ea typeface="고도 M" panose="02000503000000020004" pitchFamily="2" charset="-127"/>
              </a:rPr>
              <a:t>np.swapaxes</a:t>
            </a:r>
            <a:r>
              <a:rPr lang="en-US" altLang="ko-KR" sz="2400">
                <a:solidFill>
                  <a:schemeClr val="tx1"/>
                </a:solidFill>
                <a:latin typeface="Consolas" panose="020B0609020204030204" pitchFamily="49" charset="0"/>
                <a:ea typeface="고도 M" panose="02000503000000020004" pitchFamily="2" charset="-127"/>
              </a:rPr>
              <a:t>(weight, 1, 2 )      # (3,2,2,1)</a:t>
            </a:r>
          </a:p>
          <a:p>
            <a:r>
              <a:rPr lang="en-US" altLang="ko-KR" sz="2400">
                <a:solidFill>
                  <a:schemeClr val="tx1"/>
                </a:solidFill>
                <a:latin typeface="Consolas" panose="020B0609020204030204" pitchFamily="49" charset="0"/>
                <a:ea typeface="고도 M" panose="02000503000000020004" pitchFamily="2" charset="-127"/>
              </a:rPr>
              <a:t>w = weight[0].reshape(-1,2)</a:t>
            </a:r>
          </a:p>
        </p:txBody>
      </p:sp>
      <p:sp>
        <p:nvSpPr>
          <p:cNvPr id="2" name="직사각형 1">
            <a:extLst>
              <a:ext uri="{FF2B5EF4-FFF2-40B4-BE49-F238E27FC236}">
                <a16:creationId xmlns:a16="http://schemas.microsoft.com/office/drawing/2014/main" id="{572E5E11-C6E4-4442-AF84-580B83902E58}"/>
              </a:ext>
            </a:extLst>
          </p:cNvPr>
          <p:cNvSpPr/>
          <p:nvPr/>
        </p:nvSpPr>
        <p:spPr>
          <a:xfrm>
            <a:off x="-650818" y="3473165"/>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8904AFD-08F2-4B9C-B259-0977692F5F75}"/>
              </a:ext>
            </a:extLst>
          </p:cNvPr>
          <p:cNvSpPr/>
          <p:nvPr/>
        </p:nvSpPr>
        <p:spPr>
          <a:xfrm>
            <a:off x="5220494" y="3465687"/>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B087EB18-F9E0-422F-B59D-D06F4330ED2B}"/>
              </a:ext>
            </a:extLst>
          </p:cNvPr>
          <p:cNvSpPr/>
          <p:nvPr/>
        </p:nvSpPr>
        <p:spPr>
          <a:xfrm>
            <a:off x="-566058" y="3561763"/>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C53BAB3-9719-4AD7-9AB6-35127D20BF53}"/>
              </a:ext>
            </a:extLst>
          </p:cNvPr>
          <p:cNvSpPr/>
          <p:nvPr/>
        </p:nvSpPr>
        <p:spPr>
          <a:xfrm>
            <a:off x="2264228" y="3557128"/>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9299935-EE97-4CA4-AC70-F89744A9A0EC}"/>
              </a:ext>
            </a:extLst>
          </p:cNvPr>
          <p:cNvSpPr/>
          <p:nvPr/>
        </p:nvSpPr>
        <p:spPr>
          <a:xfrm>
            <a:off x="-440078" y="3646672"/>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BD8681-65B1-4811-BEFD-19ACB4F9835F}"/>
              </a:ext>
            </a:extLst>
          </p:cNvPr>
          <p:cNvSpPr/>
          <p:nvPr/>
        </p:nvSpPr>
        <p:spPr>
          <a:xfrm>
            <a:off x="-320776"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522B2B4-1F5E-427C-862D-9FD74D6732D4}"/>
              </a:ext>
            </a:extLst>
          </p:cNvPr>
          <p:cNvSpPr/>
          <p:nvPr/>
        </p:nvSpPr>
        <p:spPr>
          <a:xfrm>
            <a:off x="462515"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2ACF76B-5A27-45A7-8949-4EACF1C0F25C}"/>
              </a:ext>
            </a:extLst>
          </p:cNvPr>
          <p:cNvSpPr/>
          <p:nvPr/>
        </p:nvSpPr>
        <p:spPr>
          <a:xfrm>
            <a:off x="1245806"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1CC3BFD-79DB-4F90-8A49-C8521D460700}"/>
              </a:ext>
            </a:extLst>
          </p:cNvPr>
          <p:cNvSpPr/>
          <p:nvPr/>
        </p:nvSpPr>
        <p:spPr>
          <a:xfrm>
            <a:off x="2383530" y="3646672"/>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ACDC25B-569A-4AC6-8D2B-E8258241809C}"/>
              </a:ext>
            </a:extLst>
          </p:cNvPr>
          <p:cNvSpPr/>
          <p:nvPr/>
        </p:nvSpPr>
        <p:spPr>
          <a:xfrm>
            <a:off x="2502832"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ED052E-F297-4BD0-A8F8-319A9D8056CE}"/>
              </a:ext>
            </a:extLst>
          </p:cNvPr>
          <p:cNvSpPr/>
          <p:nvPr/>
        </p:nvSpPr>
        <p:spPr>
          <a:xfrm>
            <a:off x="3286123"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BC4035B-EB99-4347-A628-494FABA97F77}"/>
              </a:ext>
            </a:extLst>
          </p:cNvPr>
          <p:cNvSpPr/>
          <p:nvPr/>
        </p:nvSpPr>
        <p:spPr>
          <a:xfrm>
            <a:off x="4069414"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3E5ED90-F17F-476A-A1AF-853F4A3C30B8}"/>
              </a:ext>
            </a:extLst>
          </p:cNvPr>
          <p:cNvSpPr/>
          <p:nvPr/>
        </p:nvSpPr>
        <p:spPr>
          <a:xfrm>
            <a:off x="5353152" y="3554003"/>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B2A92DE-36F5-4240-8BBD-9AEF0C497014}"/>
              </a:ext>
            </a:extLst>
          </p:cNvPr>
          <p:cNvSpPr/>
          <p:nvPr/>
        </p:nvSpPr>
        <p:spPr>
          <a:xfrm>
            <a:off x="8183438" y="3549368"/>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8A6A9EC-FFB2-4AAF-B9AC-03EB1D4185F1}"/>
              </a:ext>
            </a:extLst>
          </p:cNvPr>
          <p:cNvSpPr/>
          <p:nvPr/>
        </p:nvSpPr>
        <p:spPr>
          <a:xfrm>
            <a:off x="5479132" y="3638912"/>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7028452-26A9-4425-BD53-34793759F777}"/>
              </a:ext>
            </a:extLst>
          </p:cNvPr>
          <p:cNvSpPr/>
          <p:nvPr/>
        </p:nvSpPr>
        <p:spPr>
          <a:xfrm>
            <a:off x="5598434"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F9643ED-A87C-44F4-85E2-8FAA5F14CAB9}"/>
              </a:ext>
            </a:extLst>
          </p:cNvPr>
          <p:cNvSpPr/>
          <p:nvPr/>
        </p:nvSpPr>
        <p:spPr>
          <a:xfrm>
            <a:off x="6381725"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50A6831-1566-44D5-9DFC-D9284F7EA789}"/>
              </a:ext>
            </a:extLst>
          </p:cNvPr>
          <p:cNvSpPr/>
          <p:nvPr/>
        </p:nvSpPr>
        <p:spPr>
          <a:xfrm>
            <a:off x="7165016"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4ACACBE-5115-4A62-93AA-FCBEAA1E07E8}"/>
              </a:ext>
            </a:extLst>
          </p:cNvPr>
          <p:cNvSpPr/>
          <p:nvPr/>
        </p:nvSpPr>
        <p:spPr>
          <a:xfrm>
            <a:off x="8302740" y="3638912"/>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90C7215-1E37-4C1D-8051-CD5E55B83CD5}"/>
              </a:ext>
            </a:extLst>
          </p:cNvPr>
          <p:cNvSpPr/>
          <p:nvPr/>
        </p:nvSpPr>
        <p:spPr>
          <a:xfrm>
            <a:off x="8422042"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B570E1BA-ACBF-4AFC-9989-D8067A0F76C5}"/>
              </a:ext>
            </a:extLst>
          </p:cNvPr>
          <p:cNvSpPr/>
          <p:nvPr/>
        </p:nvSpPr>
        <p:spPr>
          <a:xfrm>
            <a:off x="9205333"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11CA13B-9B40-4277-B12E-4DF5FB44DF03}"/>
              </a:ext>
            </a:extLst>
          </p:cNvPr>
          <p:cNvSpPr/>
          <p:nvPr/>
        </p:nvSpPr>
        <p:spPr>
          <a:xfrm>
            <a:off x="9988624"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D46336D4-C2DF-4981-98B5-D0C772E21B72}"/>
              </a:ext>
            </a:extLst>
          </p:cNvPr>
          <p:cNvCxnSpPr/>
          <p:nvPr/>
        </p:nvCxnSpPr>
        <p:spPr>
          <a:xfrm flipH="1">
            <a:off x="7617350" y="1760433"/>
            <a:ext cx="880216" cy="179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46215BF3-E239-40E4-83A3-FB4EC55FDD3A}"/>
              </a:ext>
            </a:extLst>
          </p:cNvPr>
          <p:cNvCxnSpPr>
            <a:cxnSpLocks/>
          </p:cNvCxnSpPr>
          <p:nvPr/>
        </p:nvCxnSpPr>
        <p:spPr>
          <a:xfrm>
            <a:off x="7617350" y="1691650"/>
            <a:ext cx="880216" cy="251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84B84DC-1B01-4447-8B61-793CC8CCA4AA}"/>
              </a:ext>
            </a:extLst>
          </p:cNvPr>
          <p:cNvCxnSpPr>
            <a:cxnSpLocks/>
          </p:cNvCxnSpPr>
          <p:nvPr/>
        </p:nvCxnSpPr>
        <p:spPr>
          <a:xfrm>
            <a:off x="8237790" y="2104991"/>
            <a:ext cx="254031" cy="212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C4AB4B7F-37BA-48A4-91F0-F87731D909A3}"/>
              </a:ext>
            </a:extLst>
          </p:cNvPr>
          <p:cNvCxnSpPr>
            <a:cxnSpLocks/>
          </p:cNvCxnSpPr>
          <p:nvPr/>
        </p:nvCxnSpPr>
        <p:spPr>
          <a:xfrm flipH="1">
            <a:off x="8237790" y="2104991"/>
            <a:ext cx="318981" cy="196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8AA066F1-17F1-46F3-BB71-E1AFE24442D8}"/>
              </a:ext>
            </a:extLst>
          </p:cNvPr>
          <p:cNvCxnSpPr>
            <a:cxnSpLocks/>
          </p:cNvCxnSpPr>
          <p:nvPr/>
        </p:nvCxnSpPr>
        <p:spPr>
          <a:xfrm flipH="1">
            <a:off x="7918809" y="2462921"/>
            <a:ext cx="318981" cy="196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79CAC0F1-1C08-45A2-BBF1-A64B34F31334}"/>
              </a:ext>
            </a:extLst>
          </p:cNvPr>
          <p:cNvCxnSpPr>
            <a:cxnSpLocks/>
          </p:cNvCxnSpPr>
          <p:nvPr/>
        </p:nvCxnSpPr>
        <p:spPr>
          <a:xfrm>
            <a:off x="7958087" y="2485747"/>
            <a:ext cx="254031" cy="212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8017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0" y="1036320"/>
            <a:ext cx="13948049"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a:t>
            </a:r>
            <a:r>
              <a:rPr lang="en-US" altLang="ko-KR" sz="2400" err="1">
                <a:solidFill>
                  <a:schemeClr val="tx1"/>
                </a:solidFill>
                <a:latin typeface="Consolas" panose="020B0609020204030204" pitchFamily="49" charset="0"/>
              </a:rPr>
              <a:t>np.array</a:t>
            </a:r>
            <a:r>
              <a:rPr lang="en-US" altLang="ko-KR" sz="2400">
                <a:solidFill>
                  <a:schemeClr val="tx1"/>
                </a:solidFill>
                <a:latin typeface="Consolas" panose="020B0609020204030204" pitchFamily="49" charset="0"/>
              </a:rPr>
              <a:t>([[[[1.,10.,-1.]],[[1.,10.,-1.]]],[[[1.,10.,-1.]],[[1.,10.,-1.]]]]</a:t>
            </a:r>
          </a:p>
          <a:p>
            <a:r>
              <a:rPr lang="en-US" altLang="ko-KR" sz="2400">
                <a:solidFill>
                  <a:schemeClr val="tx1"/>
                </a:solidFill>
                <a:latin typeface="Consolas" panose="020B0609020204030204" pitchFamily="49" charset="0"/>
                <a:ea typeface="고도 M" panose="02000503000000020004" pitchFamily="2" charset="-127"/>
              </a:rPr>
              <a:t>print(</a:t>
            </a:r>
            <a:r>
              <a:rPr lang="en-US" altLang="ko-KR" sz="2400" err="1">
                <a:solidFill>
                  <a:schemeClr val="tx1"/>
                </a:solidFill>
                <a:latin typeface="Consolas" panose="020B0609020204030204" pitchFamily="49" charset="0"/>
                <a:ea typeface="고도 M" panose="02000503000000020004" pitchFamily="2" charset="-127"/>
              </a:rPr>
              <a:t>weight.shape</a:t>
            </a:r>
            <a:r>
              <a:rPr lang="en-US" altLang="ko-KR" sz="2400">
                <a:solidFill>
                  <a:schemeClr val="tx1"/>
                </a:solidFill>
                <a:latin typeface="Consolas" panose="020B0609020204030204" pitchFamily="49" charset="0"/>
                <a:ea typeface="고도 M" panose="02000503000000020004" pitchFamily="2" charset="-127"/>
              </a:rPr>
              <a:t>)               # (2,2,1,3)</a:t>
            </a:r>
          </a:p>
          <a:p>
            <a:r>
              <a:rPr lang="en-US" altLang="ko-KR" sz="2400" err="1">
                <a:solidFill>
                  <a:schemeClr val="tx1"/>
                </a:solidFill>
                <a:latin typeface="Consolas" panose="020B0609020204030204" pitchFamily="49" charset="0"/>
                <a:ea typeface="고도 M" panose="02000503000000020004" pitchFamily="2" charset="-127"/>
              </a:rPr>
              <a:t>np.transpose</a:t>
            </a:r>
            <a:r>
              <a:rPr lang="en-US" altLang="ko-KR" sz="2400">
                <a:solidFill>
                  <a:schemeClr val="tx1"/>
                </a:solidFill>
                <a:latin typeface="Consolas" panose="020B0609020204030204" pitchFamily="49" charset="0"/>
                <a:ea typeface="고도 M" panose="02000503000000020004" pitchFamily="2" charset="-127"/>
              </a:rPr>
              <a:t>(weight, (3,0,1,2))   # (3,2,2,1)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572E5E11-C6E4-4442-AF84-580B83902E58}"/>
              </a:ext>
            </a:extLst>
          </p:cNvPr>
          <p:cNvSpPr/>
          <p:nvPr/>
        </p:nvSpPr>
        <p:spPr>
          <a:xfrm>
            <a:off x="-650818" y="2541672"/>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8904AFD-08F2-4B9C-B259-0977692F5F75}"/>
              </a:ext>
            </a:extLst>
          </p:cNvPr>
          <p:cNvSpPr/>
          <p:nvPr/>
        </p:nvSpPr>
        <p:spPr>
          <a:xfrm>
            <a:off x="5220494" y="2534194"/>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B087EB18-F9E0-422F-B59D-D06F4330ED2B}"/>
              </a:ext>
            </a:extLst>
          </p:cNvPr>
          <p:cNvSpPr/>
          <p:nvPr/>
        </p:nvSpPr>
        <p:spPr>
          <a:xfrm>
            <a:off x="-566058" y="2630270"/>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C53BAB3-9719-4AD7-9AB6-35127D20BF53}"/>
              </a:ext>
            </a:extLst>
          </p:cNvPr>
          <p:cNvSpPr/>
          <p:nvPr/>
        </p:nvSpPr>
        <p:spPr>
          <a:xfrm>
            <a:off x="2264228" y="2625635"/>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9299935-EE97-4CA4-AC70-F89744A9A0EC}"/>
              </a:ext>
            </a:extLst>
          </p:cNvPr>
          <p:cNvSpPr/>
          <p:nvPr/>
        </p:nvSpPr>
        <p:spPr>
          <a:xfrm>
            <a:off x="-440078" y="271517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BD8681-65B1-4811-BEFD-19ACB4F9835F}"/>
              </a:ext>
            </a:extLst>
          </p:cNvPr>
          <p:cNvSpPr/>
          <p:nvPr/>
        </p:nvSpPr>
        <p:spPr>
          <a:xfrm>
            <a:off x="-320776"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522B2B4-1F5E-427C-862D-9FD74D6732D4}"/>
              </a:ext>
            </a:extLst>
          </p:cNvPr>
          <p:cNvSpPr/>
          <p:nvPr/>
        </p:nvSpPr>
        <p:spPr>
          <a:xfrm>
            <a:off x="462515"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2ACF76B-5A27-45A7-8949-4EACF1C0F25C}"/>
              </a:ext>
            </a:extLst>
          </p:cNvPr>
          <p:cNvSpPr/>
          <p:nvPr/>
        </p:nvSpPr>
        <p:spPr>
          <a:xfrm>
            <a:off x="1245806"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1CC3BFD-79DB-4F90-8A49-C8521D460700}"/>
              </a:ext>
            </a:extLst>
          </p:cNvPr>
          <p:cNvSpPr/>
          <p:nvPr/>
        </p:nvSpPr>
        <p:spPr>
          <a:xfrm>
            <a:off x="2383530" y="271517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ACDC25B-569A-4AC6-8D2B-E8258241809C}"/>
              </a:ext>
            </a:extLst>
          </p:cNvPr>
          <p:cNvSpPr/>
          <p:nvPr/>
        </p:nvSpPr>
        <p:spPr>
          <a:xfrm>
            <a:off x="2502832"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ED052E-F297-4BD0-A8F8-319A9D8056CE}"/>
              </a:ext>
            </a:extLst>
          </p:cNvPr>
          <p:cNvSpPr/>
          <p:nvPr/>
        </p:nvSpPr>
        <p:spPr>
          <a:xfrm>
            <a:off x="3286123"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BC4035B-EB99-4347-A628-494FABA97F77}"/>
              </a:ext>
            </a:extLst>
          </p:cNvPr>
          <p:cNvSpPr/>
          <p:nvPr/>
        </p:nvSpPr>
        <p:spPr>
          <a:xfrm>
            <a:off x="4069414"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3E5ED90-F17F-476A-A1AF-853F4A3C30B8}"/>
              </a:ext>
            </a:extLst>
          </p:cNvPr>
          <p:cNvSpPr/>
          <p:nvPr/>
        </p:nvSpPr>
        <p:spPr>
          <a:xfrm>
            <a:off x="5353152" y="2622510"/>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B2A92DE-36F5-4240-8BBD-9AEF0C497014}"/>
              </a:ext>
            </a:extLst>
          </p:cNvPr>
          <p:cNvSpPr/>
          <p:nvPr/>
        </p:nvSpPr>
        <p:spPr>
          <a:xfrm>
            <a:off x="8183438" y="2617875"/>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8A6A9EC-FFB2-4AAF-B9AC-03EB1D4185F1}"/>
              </a:ext>
            </a:extLst>
          </p:cNvPr>
          <p:cNvSpPr/>
          <p:nvPr/>
        </p:nvSpPr>
        <p:spPr>
          <a:xfrm>
            <a:off x="5479132" y="270741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7028452-26A9-4425-BD53-34793759F777}"/>
              </a:ext>
            </a:extLst>
          </p:cNvPr>
          <p:cNvSpPr/>
          <p:nvPr/>
        </p:nvSpPr>
        <p:spPr>
          <a:xfrm>
            <a:off x="5598434"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F9643ED-A87C-44F4-85E2-8FAA5F14CAB9}"/>
              </a:ext>
            </a:extLst>
          </p:cNvPr>
          <p:cNvSpPr/>
          <p:nvPr/>
        </p:nvSpPr>
        <p:spPr>
          <a:xfrm>
            <a:off x="6381725"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50A6831-1566-44D5-9DFC-D9284F7EA789}"/>
              </a:ext>
            </a:extLst>
          </p:cNvPr>
          <p:cNvSpPr/>
          <p:nvPr/>
        </p:nvSpPr>
        <p:spPr>
          <a:xfrm>
            <a:off x="7165016"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4ACACBE-5115-4A62-93AA-FCBEAA1E07E8}"/>
              </a:ext>
            </a:extLst>
          </p:cNvPr>
          <p:cNvSpPr/>
          <p:nvPr/>
        </p:nvSpPr>
        <p:spPr>
          <a:xfrm>
            <a:off x="8302740" y="270741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90C7215-1E37-4C1D-8051-CD5E55B83CD5}"/>
              </a:ext>
            </a:extLst>
          </p:cNvPr>
          <p:cNvSpPr/>
          <p:nvPr/>
        </p:nvSpPr>
        <p:spPr>
          <a:xfrm>
            <a:off x="8422042"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B570E1BA-ACBF-4AFC-9989-D8067A0F76C5}"/>
              </a:ext>
            </a:extLst>
          </p:cNvPr>
          <p:cNvSpPr/>
          <p:nvPr/>
        </p:nvSpPr>
        <p:spPr>
          <a:xfrm>
            <a:off x="9205333"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11CA13B-9B40-4277-B12E-4DF5FB44DF03}"/>
              </a:ext>
            </a:extLst>
          </p:cNvPr>
          <p:cNvSpPr/>
          <p:nvPr/>
        </p:nvSpPr>
        <p:spPr>
          <a:xfrm>
            <a:off x="9988624"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9674D6F-EC5B-404A-AD1B-4BB32B0016D8}"/>
              </a:ext>
            </a:extLst>
          </p:cNvPr>
          <p:cNvSpPr/>
          <p:nvPr/>
        </p:nvSpPr>
        <p:spPr>
          <a:xfrm>
            <a:off x="-695405" y="3638952"/>
            <a:ext cx="3947262"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1BE7B5B-022D-4504-A8B4-1439F040BFFF}"/>
              </a:ext>
            </a:extLst>
          </p:cNvPr>
          <p:cNvSpPr/>
          <p:nvPr/>
        </p:nvSpPr>
        <p:spPr>
          <a:xfrm>
            <a:off x="3251857" y="3638952"/>
            <a:ext cx="3947262"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9B0DEDD-A34F-4124-B6EE-8ED603584876}"/>
              </a:ext>
            </a:extLst>
          </p:cNvPr>
          <p:cNvSpPr/>
          <p:nvPr/>
        </p:nvSpPr>
        <p:spPr>
          <a:xfrm>
            <a:off x="7199120" y="3638952"/>
            <a:ext cx="3947262"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335C1A5F-13A5-406D-A640-10DF1C68B1E8}"/>
              </a:ext>
            </a:extLst>
          </p:cNvPr>
          <p:cNvSpPr/>
          <p:nvPr/>
        </p:nvSpPr>
        <p:spPr>
          <a:xfrm>
            <a:off x="-566058" y="3741501"/>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C146471-C429-4BE9-8D97-4997F5CF39B0}"/>
              </a:ext>
            </a:extLst>
          </p:cNvPr>
          <p:cNvSpPr/>
          <p:nvPr/>
        </p:nvSpPr>
        <p:spPr>
          <a:xfrm>
            <a:off x="1284514" y="3740774"/>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A444C83-BF31-425F-8C93-DCF98061E812}"/>
              </a:ext>
            </a:extLst>
          </p:cNvPr>
          <p:cNvSpPr/>
          <p:nvPr/>
        </p:nvSpPr>
        <p:spPr>
          <a:xfrm>
            <a:off x="-449287"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5A5D361-D22F-4D55-8C44-39F2D261913C}"/>
              </a:ext>
            </a:extLst>
          </p:cNvPr>
          <p:cNvSpPr/>
          <p:nvPr/>
        </p:nvSpPr>
        <p:spPr>
          <a:xfrm>
            <a:off x="359228"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A39A77CD-757C-4FFF-A586-8DE8844CD7EE}"/>
              </a:ext>
            </a:extLst>
          </p:cNvPr>
          <p:cNvSpPr/>
          <p:nvPr/>
        </p:nvSpPr>
        <p:spPr>
          <a:xfrm>
            <a:off x="-332516"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CBB09B5-9377-450D-BBFF-029DBAA00EC8}"/>
              </a:ext>
            </a:extLst>
          </p:cNvPr>
          <p:cNvSpPr/>
          <p:nvPr/>
        </p:nvSpPr>
        <p:spPr>
          <a:xfrm>
            <a:off x="475999"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7EE9A5F-C929-4591-9906-3AD534A50D93}"/>
              </a:ext>
            </a:extLst>
          </p:cNvPr>
          <p:cNvSpPr/>
          <p:nvPr/>
        </p:nvSpPr>
        <p:spPr>
          <a:xfrm>
            <a:off x="1401285"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63EF10-1978-4447-BEF7-C8B097A0454C}"/>
              </a:ext>
            </a:extLst>
          </p:cNvPr>
          <p:cNvSpPr/>
          <p:nvPr/>
        </p:nvSpPr>
        <p:spPr>
          <a:xfrm>
            <a:off x="2209800"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7DB4308-E190-4EF0-9620-9EE5CCB8F5DE}"/>
              </a:ext>
            </a:extLst>
          </p:cNvPr>
          <p:cNvSpPr/>
          <p:nvPr/>
        </p:nvSpPr>
        <p:spPr>
          <a:xfrm>
            <a:off x="1518056"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E6EE7EAF-D2D0-43A4-BDED-7A32283EBA6B}"/>
              </a:ext>
            </a:extLst>
          </p:cNvPr>
          <p:cNvSpPr/>
          <p:nvPr/>
        </p:nvSpPr>
        <p:spPr>
          <a:xfrm>
            <a:off x="2326571"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44C39C88-D134-4F3A-BBDD-C206E6681772}"/>
              </a:ext>
            </a:extLst>
          </p:cNvPr>
          <p:cNvSpPr/>
          <p:nvPr/>
        </p:nvSpPr>
        <p:spPr>
          <a:xfrm>
            <a:off x="3368628" y="3741501"/>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4317B7A-AB73-46A9-96A7-E257E3541A34}"/>
              </a:ext>
            </a:extLst>
          </p:cNvPr>
          <p:cNvSpPr/>
          <p:nvPr/>
        </p:nvSpPr>
        <p:spPr>
          <a:xfrm>
            <a:off x="5219200" y="3740774"/>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9110983-7EF2-43AA-892E-13674FB46613}"/>
              </a:ext>
            </a:extLst>
          </p:cNvPr>
          <p:cNvSpPr/>
          <p:nvPr/>
        </p:nvSpPr>
        <p:spPr>
          <a:xfrm>
            <a:off x="3485399"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F213B8A-DDA7-4F4E-89EF-512FEB8B6DD4}"/>
              </a:ext>
            </a:extLst>
          </p:cNvPr>
          <p:cNvSpPr/>
          <p:nvPr/>
        </p:nvSpPr>
        <p:spPr>
          <a:xfrm>
            <a:off x="4293914"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1494FE5-ACA9-49FF-B8AB-9766B8AEC094}"/>
              </a:ext>
            </a:extLst>
          </p:cNvPr>
          <p:cNvSpPr/>
          <p:nvPr/>
        </p:nvSpPr>
        <p:spPr>
          <a:xfrm>
            <a:off x="3602170"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FCF040F-34A7-432F-B86A-4E0142CFBC58}"/>
              </a:ext>
            </a:extLst>
          </p:cNvPr>
          <p:cNvSpPr/>
          <p:nvPr/>
        </p:nvSpPr>
        <p:spPr>
          <a:xfrm>
            <a:off x="4410685"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E77AE2D-0F76-41E1-B9A1-316608BB729B}"/>
              </a:ext>
            </a:extLst>
          </p:cNvPr>
          <p:cNvSpPr/>
          <p:nvPr/>
        </p:nvSpPr>
        <p:spPr>
          <a:xfrm>
            <a:off x="5335971"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1221E013-5CDA-44D4-AAAF-6CB3431E6B2C}"/>
              </a:ext>
            </a:extLst>
          </p:cNvPr>
          <p:cNvSpPr/>
          <p:nvPr/>
        </p:nvSpPr>
        <p:spPr>
          <a:xfrm>
            <a:off x="6144486"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5B6D327-A196-4F74-AE00-D6E6FDF05AC2}"/>
              </a:ext>
            </a:extLst>
          </p:cNvPr>
          <p:cNvSpPr/>
          <p:nvPr/>
        </p:nvSpPr>
        <p:spPr>
          <a:xfrm>
            <a:off x="5452742"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5D3FBD8C-D958-47F6-9D74-0C807416D736}"/>
              </a:ext>
            </a:extLst>
          </p:cNvPr>
          <p:cNvSpPr/>
          <p:nvPr/>
        </p:nvSpPr>
        <p:spPr>
          <a:xfrm>
            <a:off x="6261257"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5D36D580-BA44-4655-B90B-F8C5BB8039DA}"/>
              </a:ext>
            </a:extLst>
          </p:cNvPr>
          <p:cNvSpPr/>
          <p:nvPr/>
        </p:nvSpPr>
        <p:spPr>
          <a:xfrm>
            <a:off x="7303314" y="3741501"/>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9E72E409-1DC2-48BA-AB1E-B552DCCD5FC1}"/>
              </a:ext>
            </a:extLst>
          </p:cNvPr>
          <p:cNvSpPr/>
          <p:nvPr/>
        </p:nvSpPr>
        <p:spPr>
          <a:xfrm>
            <a:off x="9153886" y="3740774"/>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57E39D42-1F42-40A7-BF8B-9AB2E270CA0A}"/>
              </a:ext>
            </a:extLst>
          </p:cNvPr>
          <p:cNvSpPr/>
          <p:nvPr/>
        </p:nvSpPr>
        <p:spPr>
          <a:xfrm>
            <a:off x="7420085"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380FBFC-7890-415B-90FA-711D59EDA4E8}"/>
              </a:ext>
            </a:extLst>
          </p:cNvPr>
          <p:cNvSpPr/>
          <p:nvPr/>
        </p:nvSpPr>
        <p:spPr>
          <a:xfrm>
            <a:off x="8228600"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359D82DA-CA32-4D21-826E-BEC424EB8F76}"/>
              </a:ext>
            </a:extLst>
          </p:cNvPr>
          <p:cNvSpPr/>
          <p:nvPr/>
        </p:nvSpPr>
        <p:spPr>
          <a:xfrm>
            <a:off x="7536856"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1ABFB5C0-0835-4C64-BC4A-6AC82FA40BFB}"/>
              </a:ext>
            </a:extLst>
          </p:cNvPr>
          <p:cNvSpPr/>
          <p:nvPr/>
        </p:nvSpPr>
        <p:spPr>
          <a:xfrm>
            <a:off x="8345371"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ABB911B-6D8D-46EF-BB87-CD5F91CB1451}"/>
              </a:ext>
            </a:extLst>
          </p:cNvPr>
          <p:cNvSpPr/>
          <p:nvPr/>
        </p:nvSpPr>
        <p:spPr>
          <a:xfrm>
            <a:off x="9270657"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FBEBD5F-2619-4F4A-8E08-9CFC0A649F5A}"/>
              </a:ext>
            </a:extLst>
          </p:cNvPr>
          <p:cNvSpPr/>
          <p:nvPr/>
        </p:nvSpPr>
        <p:spPr>
          <a:xfrm>
            <a:off x="10079172"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845434A-34A3-4353-B1B7-50C2F09FDA3C}"/>
              </a:ext>
            </a:extLst>
          </p:cNvPr>
          <p:cNvSpPr/>
          <p:nvPr/>
        </p:nvSpPr>
        <p:spPr>
          <a:xfrm>
            <a:off x="9387428"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D344CEE-71BB-45CC-A6F8-586696611A9F}"/>
              </a:ext>
            </a:extLst>
          </p:cNvPr>
          <p:cNvSpPr/>
          <p:nvPr/>
        </p:nvSpPr>
        <p:spPr>
          <a:xfrm>
            <a:off x="10195943"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grpSp>
        <p:nvGrpSpPr>
          <p:cNvPr id="15" name="그룹 14">
            <a:extLst>
              <a:ext uri="{FF2B5EF4-FFF2-40B4-BE49-F238E27FC236}">
                <a16:creationId xmlns:a16="http://schemas.microsoft.com/office/drawing/2014/main" id="{0C038319-1328-412B-A339-5BEE11274D3B}"/>
              </a:ext>
            </a:extLst>
          </p:cNvPr>
          <p:cNvGrpSpPr/>
          <p:nvPr/>
        </p:nvGrpSpPr>
        <p:grpSpPr>
          <a:xfrm>
            <a:off x="681679" y="4922571"/>
            <a:ext cx="1193094" cy="1200297"/>
            <a:chOff x="0" y="4920343"/>
            <a:chExt cx="1193094" cy="1200297"/>
          </a:xfrm>
        </p:grpSpPr>
        <p:grpSp>
          <p:nvGrpSpPr>
            <p:cNvPr id="12" name="그룹 11">
              <a:extLst>
                <a:ext uri="{FF2B5EF4-FFF2-40B4-BE49-F238E27FC236}">
                  <a16:creationId xmlns:a16="http://schemas.microsoft.com/office/drawing/2014/main" id="{8F949160-5780-4D48-8745-104DDC7BBB02}"/>
                </a:ext>
              </a:extLst>
            </p:cNvPr>
            <p:cNvGrpSpPr/>
            <p:nvPr/>
          </p:nvGrpSpPr>
          <p:grpSpPr>
            <a:xfrm>
              <a:off x="0" y="4920343"/>
              <a:ext cx="1193094" cy="597920"/>
              <a:chOff x="2093029" y="4920343"/>
              <a:chExt cx="1193094" cy="597920"/>
            </a:xfrm>
          </p:grpSpPr>
          <p:sp>
            <p:nvSpPr>
              <p:cNvPr id="11" name="직사각형 10">
                <a:extLst>
                  <a:ext uri="{FF2B5EF4-FFF2-40B4-BE49-F238E27FC236}">
                    <a16:creationId xmlns:a16="http://schemas.microsoft.com/office/drawing/2014/main" id="{17B3C26C-2035-44BC-9C33-90CB48202C3D}"/>
                  </a:ext>
                </a:extLst>
              </p:cNvPr>
              <p:cNvSpPr/>
              <p:nvPr/>
            </p:nvSpPr>
            <p:spPr>
              <a:xfrm>
                <a:off x="2093029" y="4920343"/>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390EF12-E8F2-46BF-8250-CC5273FCAEAB}"/>
                  </a:ext>
                </a:extLst>
              </p:cNvPr>
              <p:cNvSpPr/>
              <p:nvPr/>
            </p:nvSpPr>
            <p:spPr>
              <a:xfrm>
                <a:off x="2688203" y="4920343"/>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4" name="그룹 13">
              <a:extLst>
                <a:ext uri="{FF2B5EF4-FFF2-40B4-BE49-F238E27FC236}">
                  <a16:creationId xmlns:a16="http://schemas.microsoft.com/office/drawing/2014/main" id="{911706F2-70C0-4E61-9E6D-24D34016DE30}"/>
                </a:ext>
              </a:extLst>
            </p:cNvPr>
            <p:cNvGrpSpPr/>
            <p:nvPr/>
          </p:nvGrpSpPr>
          <p:grpSpPr>
            <a:xfrm>
              <a:off x="0" y="5522720"/>
              <a:ext cx="1193094" cy="597920"/>
              <a:chOff x="0" y="5522720"/>
              <a:chExt cx="1193094" cy="597920"/>
            </a:xfrm>
          </p:grpSpPr>
          <p:sp>
            <p:nvSpPr>
              <p:cNvPr id="115" name="직사각형 114">
                <a:extLst>
                  <a:ext uri="{FF2B5EF4-FFF2-40B4-BE49-F238E27FC236}">
                    <a16:creationId xmlns:a16="http://schemas.microsoft.com/office/drawing/2014/main" id="{B6A83D46-D063-427F-AEFA-AA7643F7FE72}"/>
                  </a:ext>
                </a:extLst>
              </p:cNvPr>
              <p:cNvSpPr/>
              <p:nvPr/>
            </p:nvSpPr>
            <p:spPr>
              <a:xfrm>
                <a:off x="0" y="5522720"/>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5288AD2-3DD5-4DCB-97B1-5608553D2408}"/>
                  </a:ext>
                </a:extLst>
              </p:cNvPr>
              <p:cNvSpPr/>
              <p:nvPr/>
            </p:nvSpPr>
            <p:spPr>
              <a:xfrm>
                <a:off x="595174" y="5522720"/>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grpSp>
        <p:nvGrpSpPr>
          <p:cNvPr id="117" name="그룹 116">
            <a:extLst>
              <a:ext uri="{FF2B5EF4-FFF2-40B4-BE49-F238E27FC236}">
                <a16:creationId xmlns:a16="http://schemas.microsoft.com/office/drawing/2014/main" id="{4E4E4418-5CC3-4C17-A591-38CBC26DA1F3}"/>
              </a:ext>
            </a:extLst>
          </p:cNvPr>
          <p:cNvGrpSpPr/>
          <p:nvPr/>
        </p:nvGrpSpPr>
        <p:grpSpPr>
          <a:xfrm>
            <a:off x="4645232" y="4915885"/>
            <a:ext cx="1193094" cy="1200297"/>
            <a:chOff x="0" y="4920343"/>
            <a:chExt cx="1193094" cy="1200297"/>
          </a:xfrm>
        </p:grpSpPr>
        <p:grpSp>
          <p:nvGrpSpPr>
            <p:cNvPr id="118" name="그룹 117">
              <a:extLst>
                <a:ext uri="{FF2B5EF4-FFF2-40B4-BE49-F238E27FC236}">
                  <a16:creationId xmlns:a16="http://schemas.microsoft.com/office/drawing/2014/main" id="{6042DF09-0A4B-4745-A6A5-E3A19CDDABF6}"/>
                </a:ext>
              </a:extLst>
            </p:cNvPr>
            <p:cNvGrpSpPr/>
            <p:nvPr/>
          </p:nvGrpSpPr>
          <p:grpSpPr>
            <a:xfrm>
              <a:off x="0" y="4920343"/>
              <a:ext cx="1193094" cy="597920"/>
              <a:chOff x="2093029" y="4920343"/>
              <a:chExt cx="1193094" cy="597920"/>
            </a:xfrm>
          </p:grpSpPr>
          <p:sp>
            <p:nvSpPr>
              <p:cNvPr id="122" name="직사각형 121">
                <a:extLst>
                  <a:ext uri="{FF2B5EF4-FFF2-40B4-BE49-F238E27FC236}">
                    <a16:creationId xmlns:a16="http://schemas.microsoft.com/office/drawing/2014/main" id="{A5C352BE-7CBB-49C9-B250-EC921866B6F2}"/>
                  </a:ext>
                </a:extLst>
              </p:cNvPr>
              <p:cNvSpPr/>
              <p:nvPr/>
            </p:nvSpPr>
            <p:spPr>
              <a:xfrm>
                <a:off x="2093029" y="4920343"/>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CBF91E1-4632-401B-9730-A76F0757EC67}"/>
                  </a:ext>
                </a:extLst>
              </p:cNvPr>
              <p:cNvSpPr/>
              <p:nvPr/>
            </p:nvSpPr>
            <p:spPr>
              <a:xfrm>
                <a:off x="2688203" y="4920343"/>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grpSp>
        <p:grpSp>
          <p:nvGrpSpPr>
            <p:cNvPr id="119" name="그룹 118">
              <a:extLst>
                <a:ext uri="{FF2B5EF4-FFF2-40B4-BE49-F238E27FC236}">
                  <a16:creationId xmlns:a16="http://schemas.microsoft.com/office/drawing/2014/main" id="{2F98C939-7881-44CD-98BD-5071BD0F94D3}"/>
                </a:ext>
              </a:extLst>
            </p:cNvPr>
            <p:cNvGrpSpPr/>
            <p:nvPr/>
          </p:nvGrpSpPr>
          <p:grpSpPr>
            <a:xfrm>
              <a:off x="0" y="5522720"/>
              <a:ext cx="1193094" cy="597920"/>
              <a:chOff x="0" y="5522720"/>
              <a:chExt cx="1193094" cy="597920"/>
            </a:xfrm>
          </p:grpSpPr>
          <p:sp>
            <p:nvSpPr>
              <p:cNvPr id="120" name="직사각형 119">
                <a:extLst>
                  <a:ext uri="{FF2B5EF4-FFF2-40B4-BE49-F238E27FC236}">
                    <a16:creationId xmlns:a16="http://schemas.microsoft.com/office/drawing/2014/main" id="{DC6F390A-7D3E-45E9-A3C8-D65541A433F2}"/>
                  </a:ext>
                </a:extLst>
              </p:cNvPr>
              <p:cNvSpPr/>
              <p:nvPr/>
            </p:nvSpPr>
            <p:spPr>
              <a:xfrm>
                <a:off x="0" y="5522720"/>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2D879AB-1E4A-4660-8742-8531B5FA7008}"/>
                  </a:ext>
                </a:extLst>
              </p:cNvPr>
              <p:cNvSpPr/>
              <p:nvPr/>
            </p:nvSpPr>
            <p:spPr>
              <a:xfrm>
                <a:off x="595174" y="5522720"/>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grpSp>
      </p:grpSp>
      <p:sp>
        <p:nvSpPr>
          <p:cNvPr id="129" name="직사각형 128">
            <a:extLst>
              <a:ext uri="{FF2B5EF4-FFF2-40B4-BE49-F238E27FC236}">
                <a16:creationId xmlns:a16="http://schemas.microsoft.com/office/drawing/2014/main" id="{059D9A4C-27FB-43CD-B0B6-5168F3E96400}"/>
              </a:ext>
            </a:extLst>
          </p:cNvPr>
          <p:cNvSpPr/>
          <p:nvPr/>
        </p:nvSpPr>
        <p:spPr>
          <a:xfrm>
            <a:off x="8608786" y="4918114"/>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B796BF6-5C67-4E15-898F-0189FFAB947C}"/>
              </a:ext>
            </a:extLst>
          </p:cNvPr>
          <p:cNvSpPr/>
          <p:nvPr/>
        </p:nvSpPr>
        <p:spPr>
          <a:xfrm>
            <a:off x="9203960" y="4918114"/>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ED793E2-9FAE-4048-8271-5BD026998ADE}"/>
              </a:ext>
            </a:extLst>
          </p:cNvPr>
          <p:cNvSpPr/>
          <p:nvPr/>
        </p:nvSpPr>
        <p:spPr>
          <a:xfrm>
            <a:off x="8608786" y="5520491"/>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6B18D8D-8BA6-4B99-916F-7A9A51B9A312}"/>
              </a:ext>
            </a:extLst>
          </p:cNvPr>
          <p:cNvSpPr/>
          <p:nvPr/>
        </p:nvSpPr>
        <p:spPr>
          <a:xfrm>
            <a:off x="9203960" y="5520491"/>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245183D8-AB99-486A-B9D3-049735F31DF8}"/>
              </a:ext>
            </a:extLst>
          </p:cNvPr>
          <p:cNvCxnSpPr/>
          <p:nvPr/>
        </p:nvCxnSpPr>
        <p:spPr>
          <a:xfrm flipH="1">
            <a:off x="6440557" y="1717482"/>
            <a:ext cx="979528" cy="214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5EF72285-C423-431C-9020-57977D443085}"/>
              </a:ext>
            </a:extLst>
          </p:cNvPr>
          <p:cNvCxnSpPr>
            <a:cxnSpLocks/>
          </p:cNvCxnSpPr>
          <p:nvPr/>
        </p:nvCxnSpPr>
        <p:spPr>
          <a:xfrm>
            <a:off x="6440557" y="1795193"/>
            <a:ext cx="327738" cy="136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B1482DFF-BFEE-4F3D-838C-47E9312E865A}"/>
              </a:ext>
            </a:extLst>
          </p:cNvPr>
          <p:cNvCxnSpPr>
            <a:cxnSpLocks/>
          </p:cNvCxnSpPr>
          <p:nvPr/>
        </p:nvCxnSpPr>
        <p:spPr>
          <a:xfrm>
            <a:off x="6768295" y="1773041"/>
            <a:ext cx="327738" cy="136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5F73CF78-F4A8-4BC2-9D74-4C85089D4230}"/>
              </a:ext>
            </a:extLst>
          </p:cNvPr>
          <p:cNvCxnSpPr>
            <a:cxnSpLocks/>
          </p:cNvCxnSpPr>
          <p:nvPr/>
        </p:nvCxnSpPr>
        <p:spPr>
          <a:xfrm>
            <a:off x="7090504" y="1765895"/>
            <a:ext cx="327738" cy="136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3678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4432624"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  [4],[5],[6]  ],</a:t>
            </a:r>
          </a:p>
          <a:p>
            <a:r>
              <a:rPr lang="en-US" altLang="ko-KR" sz="2400">
                <a:solidFill>
                  <a:schemeClr val="tx1"/>
                </a:solidFill>
                <a:latin typeface="Consolas" panose="020B0609020204030204" pitchFamily="49" charset="0"/>
              </a:rPr>
              <a:t>    [  [7],[8],[9]  ] ]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직사각형 4">
            <a:extLst>
              <a:ext uri="{FF2B5EF4-FFF2-40B4-BE49-F238E27FC236}">
                <a16:creationId xmlns:a16="http://schemas.microsoft.com/office/drawing/2014/main" id="{AF8DB610-900D-4536-B763-4DA0CAA5B26A}"/>
              </a:ext>
            </a:extLst>
          </p:cNvPr>
          <p:cNvSpPr/>
          <p:nvPr/>
        </p:nvSpPr>
        <p:spPr>
          <a:xfrm>
            <a:off x="534194" y="4378569"/>
            <a:ext cx="9372599"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4530C55-EBFD-4DF8-A768-377F3AD6C928}"/>
              </a:ext>
            </a:extLst>
          </p:cNvPr>
          <p:cNvGrpSpPr/>
          <p:nvPr/>
        </p:nvGrpSpPr>
        <p:grpSpPr>
          <a:xfrm>
            <a:off x="960745" y="4624753"/>
            <a:ext cx="8479809" cy="1222130"/>
            <a:chOff x="1068389" y="2716824"/>
            <a:chExt cx="8479809" cy="2672862"/>
          </a:xfrm>
        </p:grpSpPr>
        <p:sp>
          <p:nvSpPr>
            <p:cNvPr id="46" name="직사각형 45">
              <a:extLst>
                <a:ext uri="{FF2B5EF4-FFF2-40B4-BE49-F238E27FC236}">
                  <a16:creationId xmlns:a16="http://schemas.microsoft.com/office/drawing/2014/main" id="{A976CF60-904B-4D2A-92DC-433B18EE26B9}"/>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AB1BFDC1-532B-4B1D-8B75-D1ADDEEF94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B713CEB-B010-4236-8CE6-0EBD9BC35F7D}"/>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1" name="직사각형 50">
            <a:extLst>
              <a:ext uri="{FF2B5EF4-FFF2-40B4-BE49-F238E27FC236}">
                <a16:creationId xmlns:a16="http://schemas.microsoft.com/office/drawing/2014/main" id="{BD761344-EC83-4CC6-8108-E0211099CD26}"/>
              </a:ext>
            </a:extLst>
          </p:cNvPr>
          <p:cNvSpPr/>
          <p:nvPr/>
        </p:nvSpPr>
        <p:spPr>
          <a:xfrm>
            <a:off x="1128106"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F7B492C-AE43-46EC-AF41-0786DC985998}"/>
              </a:ext>
            </a:extLst>
          </p:cNvPr>
          <p:cNvSpPr/>
          <p:nvPr/>
        </p:nvSpPr>
        <p:spPr>
          <a:xfrm>
            <a:off x="1958732"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340BF86-C8F0-4A9F-B774-B52EC823BE10}"/>
              </a:ext>
            </a:extLst>
          </p:cNvPr>
          <p:cNvSpPr/>
          <p:nvPr/>
        </p:nvSpPr>
        <p:spPr>
          <a:xfrm>
            <a:off x="2789359"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54" name="그룹 53">
            <a:extLst>
              <a:ext uri="{FF2B5EF4-FFF2-40B4-BE49-F238E27FC236}">
                <a16:creationId xmlns:a16="http://schemas.microsoft.com/office/drawing/2014/main" id="{18300679-DB2D-4B4C-A01C-5DA79B075497}"/>
              </a:ext>
            </a:extLst>
          </p:cNvPr>
          <p:cNvGrpSpPr/>
          <p:nvPr/>
        </p:nvGrpSpPr>
        <p:grpSpPr>
          <a:xfrm>
            <a:off x="3974553" y="4879729"/>
            <a:ext cx="2491879" cy="785448"/>
            <a:chOff x="1068389" y="2716824"/>
            <a:chExt cx="8479809" cy="2672862"/>
          </a:xfrm>
        </p:grpSpPr>
        <p:sp>
          <p:nvSpPr>
            <p:cNvPr id="55" name="직사각형 54">
              <a:extLst>
                <a:ext uri="{FF2B5EF4-FFF2-40B4-BE49-F238E27FC236}">
                  <a16:creationId xmlns:a16="http://schemas.microsoft.com/office/drawing/2014/main" id="{43E9758C-0842-4697-A9B7-954A6DB7B76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CCF5E4E-FDFF-4ED9-8367-D9ABF1002E12}"/>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560446-9DC7-40DB-AEDC-AD6BCCD28055}"/>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58" name="그룹 57">
            <a:extLst>
              <a:ext uri="{FF2B5EF4-FFF2-40B4-BE49-F238E27FC236}">
                <a16:creationId xmlns:a16="http://schemas.microsoft.com/office/drawing/2014/main" id="{960EEAE9-4465-4C3C-98A4-2FA280BE6F36}"/>
              </a:ext>
            </a:extLst>
          </p:cNvPr>
          <p:cNvGrpSpPr/>
          <p:nvPr/>
        </p:nvGrpSpPr>
        <p:grpSpPr>
          <a:xfrm>
            <a:off x="6773076" y="4870937"/>
            <a:ext cx="2491879" cy="785448"/>
            <a:chOff x="1068389" y="2716824"/>
            <a:chExt cx="8479809" cy="2672862"/>
          </a:xfrm>
        </p:grpSpPr>
        <p:sp>
          <p:nvSpPr>
            <p:cNvPr id="59" name="직사각형 58">
              <a:extLst>
                <a:ext uri="{FF2B5EF4-FFF2-40B4-BE49-F238E27FC236}">
                  <a16:creationId xmlns:a16="http://schemas.microsoft.com/office/drawing/2014/main" id="{86D0D25E-1C66-4C14-B18D-46D13119321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1141E66-190B-4677-9F91-E46D34F6C5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9FDF385-42A2-4DAC-B3EA-ACCBE71E97AF}"/>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62" name="직사각형 61">
            <a:extLst>
              <a:ext uri="{FF2B5EF4-FFF2-40B4-BE49-F238E27FC236}">
                <a16:creationId xmlns:a16="http://schemas.microsoft.com/office/drawing/2014/main" id="{8D40193A-0A3F-4F44-8763-1DE89CF79592}"/>
              </a:ext>
            </a:extLst>
          </p:cNvPr>
          <p:cNvSpPr/>
          <p:nvPr/>
        </p:nvSpPr>
        <p:spPr>
          <a:xfrm>
            <a:off x="1251146" y="4985237"/>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8D557128-94FB-48B5-8803-337ED1AA168E}"/>
              </a:ext>
            </a:extLst>
          </p:cNvPr>
          <p:cNvSpPr/>
          <p:nvPr/>
        </p:nvSpPr>
        <p:spPr>
          <a:xfrm>
            <a:off x="2064189" y="4982306"/>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E6210A-FD3A-4E81-B480-638D38F50438}"/>
              </a:ext>
            </a:extLst>
          </p:cNvPr>
          <p:cNvSpPr/>
          <p:nvPr/>
        </p:nvSpPr>
        <p:spPr>
          <a:xfrm>
            <a:off x="2877232"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51A968F-992B-4D91-81D1-B2F6BF4688E8}"/>
              </a:ext>
            </a:extLst>
          </p:cNvPr>
          <p:cNvSpPr/>
          <p:nvPr/>
        </p:nvSpPr>
        <p:spPr>
          <a:xfrm>
            <a:off x="4102517" y="496179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5F409D5-9BE7-426B-B9C7-EA054432EC58}"/>
              </a:ext>
            </a:extLst>
          </p:cNvPr>
          <p:cNvSpPr/>
          <p:nvPr/>
        </p:nvSpPr>
        <p:spPr>
          <a:xfrm>
            <a:off x="4952698"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DA1F132-ED36-43D5-8519-52F839D345AC}"/>
              </a:ext>
            </a:extLst>
          </p:cNvPr>
          <p:cNvSpPr/>
          <p:nvPr/>
        </p:nvSpPr>
        <p:spPr>
          <a:xfrm>
            <a:off x="5802879" y="499696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FA151ED2-B146-4CE0-BB8C-2A0EB9E82A0C}"/>
              </a:ext>
            </a:extLst>
          </p:cNvPr>
          <p:cNvSpPr/>
          <p:nvPr/>
        </p:nvSpPr>
        <p:spPr>
          <a:xfrm>
            <a:off x="6922330" y="4979374"/>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0E5AC8-5AF3-42D3-B9E8-1DE20CB8936C}"/>
              </a:ext>
            </a:extLst>
          </p:cNvPr>
          <p:cNvSpPr/>
          <p:nvPr/>
        </p:nvSpPr>
        <p:spPr>
          <a:xfrm>
            <a:off x="7716955" y="4991098"/>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75199E2-C592-4524-A761-BBF294585670}"/>
              </a:ext>
            </a:extLst>
          </p:cNvPr>
          <p:cNvSpPr/>
          <p:nvPr/>
        </p:nvSpPr>
        <p:spPr>
          <a:xfrm>
            <a:off x="8511580" y="5002822"/>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88740" y="24375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[0,0,2,0]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A378D2DE-0EEC-4676-A2CE-346CC6003F0A}"/>
              </a:ext>
            </a:extLst>
          </p:cNvPr>
          <p:cNvSpPr txBox="1"/>
          <p:nvPr/>
        </p:nvSpPr>
        <p:spPr>
          <a:xfrm>
            <a:off x="2243034" y="24375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[0,1,0,0]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7B4BA351-BF61-413B-BAB2-8A19B90A0E23}"/>
              </a:ext>
            </a:extLst>
          </p:cNvPr>
          <p:cNvSpPr txBox="1"/>
          <p:nvPr/>
        </p:nvSpPr>
        <p:spPr>
          <a:xfrm>
            <a:off x="4406936" y="23977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[0,2,0,0]</a:t>
            </a:r>
          </a:p>
          <a:p>
            <a:r>
              <a:rPr lang="en-US" altLang="ko-KR" sz="2400">
                <a:solidFill>
                  <a:schemeClr val="tx1"/>
                </a:solidFill>
                <a:latin typeface="Consolas" panose="020B0609020204030204" pitchFamily="49" charset="0"/>
              </a:rPr>
              <a:t>[0,2,1,0]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[0,2,2,0]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3A19794B-B5E7-4FD7-B3A9-81F7959E8AA2}"/>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5D551017-60D8-4FFD-A99B-E7633BC3C942}"/>
              </a:ext>
            </a:extLst>
          </p:cNvPr>
          <p:cNvSpPr txBox="1"/>
          <p:nvPr/>
        </p:nvSpPr>
        <p:spPr>
          <a:xfrm>
            <a:off x="4868091" y="844731"/>
            <a:ext cx="12602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(1,3,3,1)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38736764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5112297"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[[[[1,1,1],[2,2,2],[3,3,3]],</a:t>
            </a:r>
          </a:p>
          <a:p>
            <a:r>
              <a:rPr lang="en-US" altLang="ko-KR" sz="2400">
                <a:solidFill>
                  <a:schemeClr val="tx1"/>
                </a:solidFill>
                <a:latin typeface="Consolas" panose="020B0609020204030204" pitchFamily="49" charset="0"/>
              </a:rPr>
              <a:t>  [[4,4,4],[5,5,5],[6,6,6]],</a:t>
            </a:r>
          </a:p>
          <a:p>
            <a:r>
              <a:rPr lang="en-US" altLang="ko-KR" sz="2400">
                <a:solidFill>
                  <a:schemeClr val="tx1"/>
                </a:solidFill>
                <a:latin typeface="Consolas" panose="020B0609020204030204" pitchFamily="49" charset="0"/>
              </a:rPr>
              <a:t>  [[7,7,7],[8,8,8],[9,9,9]]]]</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14" name="그룹 13">
            <a:extLst>
              <a:ext uri="{FF2B5EF4-FFF2-40B4-BE49-F238E27FC236}">
                <a16:creationId xmlns:a16="http://schemas.microsoft.com/office/drawing/2014/main" id="{7526C1B0-61B9-4027-B5BF-5FAAA2C25596}"/>
              </a:ext>
            </a:extLst>
          </p:cNvPr>
          <p:cNvGrpSpPr/>
          <p:nvPr/>
        </p:nvGrpSpPr>
        <p:grpSpPr>
          <a:xfrm>
            <a:off x="5712690" y="982788"/>
            <a:ext cx="1287366" cy="1287366"/>
            <a:chOff x="7499272" y="1048007"/>
            <a:chExt cx="2024616" cy="2024616"/>
          </a:xfrm>
        </p:grpSpPr>
        <p:sp>
          <p:nvSpPr>
            <p:cNvPr id="7" name="직사각형 6">
              <a:extLst>
                <a:ext uri="{FF2B5EF4-FFF2-40B4-BE49-F238E27FC236}">
                  <a16:creationId xmlns:a16="http://schemas.microsoft.com/office/drawing/2014/main" id="{3A19794B-B5E7-4FD7-B3A9-81F7959E8AA2}"/>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sp>
        <p:nvSpPr>
          <p:cNvPr id="2" name="TextBox 1">
            <a:extLst>
              <a:ext uri="{FF2B5EF4-FFF2-40B4-BE49-F238E27FC236}">
                <a16:creationId xmlns:a16="http://schemas.microsoft.com/office/drawing/2014/main" id="{5D551017-60D8-4FFD-A99B-E7633BC3C942}"/>
              </a:ext>
            </a:extLst>
          </p:cNvPr>
          <p:cNvSpPr txBox="1"/>
          <p:nvPr/>
        </p:nvSpPr>
        <p:spPr>
          <a:xfrm>
            <a:off x="-9135" y="2039211"/>
            <a:ext cx="1396536"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(1,3,3,3) </a:t>
            </a:r>
          </a:p>
          <a:p>
            <a:pPr algn="l"/>
            <a:r>
              <a:rPr lang="en-US" altLang="ko-KR" sz="2400">
                <a:solidFill>
                  <a:schemeClr val="tx1"/>
                </a:solidFill>
                <a:latin typeface="고도 M" panose="02000503000000020004" pitchFamily="2" charset="-127"/>
                <a:ea typeface="고도 M" panose="02000503000000020004" pitchFamily="2" charset="-127"/>
              </a:rPr>
              <a:t>(3,3,3,1)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566D0C26-579F-44B5-8350-24D3864CC538}"/>
              </a:ext>
            </a:extLst>
          </p:cNvPr>
          <p:cNvSpPr/>
          <p:nvPr/>
        </p:nvSpPr>
        <p:spPr>
          <a:xfrm>
            <a:off x="-1907177" y="3248296"/>
            <a:ext cx="13959840" cy="10783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1E20D6-2609-4ADE-9576-EA11328229E8}"/>
              </a:ext>
            </a:extLst>
          </p:cNvPr>
          <p:cNvSpPr/>
          <p:nvPr/>
        </p:nvSpPr>
        <p:spPr>
          <a:xfrm>
            <a:off x="-1788492" y="3351422"/>
            <a:ext cx="4587592" cy="88094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424A18A-E52D-4124-AAF8-A740646EB098}"/>
              </a:ext>
            </a:extLst>
          </p:cNvPr>
          <p:cNvSpPr/>
          <p:nvPr/>
        </p:nvSpPr>
        <p:spPr>
          <a:xfrm>
            <a:off x="2799100" y="3351422"/>
            <a:ext cx="4587592" cy="88094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39C5EE6-442E-4C1F-B6C7-0918CB044588}"/>
              </a:ext>
            </a:extLst>
          </p:cNvPr>
          <p:cNvSpPr/>
          <p:nvPr/>
        </p:nvSpPr>
        <p:spPr>
          <a:xfrm>
            <a:off x="7386693" y="3351422"/>
            <a:ext cx="4587592" cy="88094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B486D50-7FD7-44E6-95B2-4F4A3B694189}"/>
              </a:ext>
            </a:extLst>
          </p:cNvPr>
          <p:cNvSpPr/>
          <p:nvPr/>
        </p:nvSpPr>
        <p:spPr>
          <a:xfrm>
            <a:off x="-1669808"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B083EF1-CB7D-49FE-B418-BC6922E77152}"/>
              </a:ext>
            </a:extLst>
          </p:cNvPr>
          <p:cNvSpPr/>
          <p:nvPr/>
        </p:nvSpPr>
        <p:spPr>
          <a:xfrm>
            <a:off x="-206298"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DA6B0BA5-6ED3-4C7C-99D4-9E973081F7AB}"/>
              </a:ext>
            </a:extLst>
          </p:cNvPr>
          <p:cNvSpPr/>
          <p:nvPr/>
        </p:nvSpPr>
        <p:spPr>
          <a:xfrm>
            <a:off x="1257211"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C8E1AB19-60F2-42B5-BB59-B5EA33122A35}"/>
              </a:ext>
            </a:extLst>
          </p:cNvPr>
          <p:cNvSpPr/>
          <p:nvPr/>
        </p:nvSpPr>
        <p:spPr>
          <a:xfrm>
            <a:off x="-1591429"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3264BB8-7A35-4374-824B-FC378F592023}"/>
              </a:ext>
            </a:extLst>
          </p:cNvPr>
          <p:cNvSpPr/>
          <p:nvPr/>
        </p:nvSpPr>
        <p:spPr>
          <a:xfrm>
            <a:off x="-1159002"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63419D85-9F0B-4CB1-9D81-02183DAE3F6F}"/>
              </a:ext>
            </a:extLst>
          </p:cNvPr>
          <p:cNvSpPr/>
          <p:nvPr/>
        </p:nvSpPr>
        <p:spPr>
          <a:xfrm>
            <a:off x="-726575"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E482596-51F7-450C-A498-3BDC8AEA57AC}"/>
              </a:ext>
            </a:extLst>
          </p:cNvPr>
          <p:cNvSpPr/>
          <p:nvPr/>
        </p:nvSpPr>
        <p:spPr>
          <a:xfrm>
            <a:off x="-119211"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A7483F97-C743-4E16-BCF7-33EE7BF28569}"/>
              </a:ext>
            </a:extLst>
          </p:cNvPr>
          <p:cNvSpPr/>
          <p:nvPr/>
        </p:nvSpPr>
        <p:spPr>
          <a:xfrm>
            <a:off x="313216"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D0C42F1-029E-4EAE-A045-44ACA5E6C90C}"/>
              </a:ext>
            </a:extLst>
          </p:cNvPr>
          <p:cNvSpPr/>
          <p:nvPr/>
        </p:nvSpPr>
        <p:spPr>
          <a:xfrm>
            <a:off x="745643"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C68B6915-BD12-4744-BF4A-03582ABD949D}"/>
              </a:ext>
            </a:extLst>
          </p:cNvPr>
          <p:cNvSpPr/>
          <p:nvPr/>
        </p:nvSpPr>
        <p:spPr>
          <a:xfrm>
            <a:off x="1344300"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8BBDD945-1933-4D0B-948F-66D15F4DB73E}"/>
              </a:ext>
            </a:extLst>
          </p:cNvPr>
          <p:cNvSpPr/>
          <p:nvPr/>
        </p:nvSpPr>
        <p:spPr>
          <a:xfrm>
            <a:off x="1776727"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8DEA429-F27F-4895-9323-3DC8EB19253D}"/>
              </a:ext>
            </a:extLst>
          </p:cNvPr>
          <p:cNvSpPr/>
          <p:nvPr/>
        </p:nvSpPr>
        <p:spPr>
          <a:xfrm>
            <a:off x="2209154"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18885CCC-82F1-4168-8B2F-12B933ADF810}"/>
              </a:ext>
            </a:extLst>
          </p:cNvPr>
          <p:cNvSpPr/>
          <p:nvPr/>
        </p:nvSpPr>
        <p:spPr>
          <a:xfrm>
            <a:off x="2877478"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E7EF5BDE-FC44-4C17-9689-CC6D2402F7D0}"/>
              </a:ext>
            </a:extLst>
          </p:cNvPr>
          <p:cNvSpPr/>
          <p:nvPr/>
        </p:nvSpPr>
        <p:spPr>
          <a:xfrm>
            <a:off x="4340988"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856C905C-6241-40C7-A6FC-1E2EBD94AA71}"/>
              </a:ext>
            </a:extLst>
          </p:cNvPr>
          <p:cNvSpPr/>
          <p:nvPr/>
        </p:nvSpPr>
        <p:spPr>
          <a:xfrm>
            <a:off x="5804497"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27804469-4102-4DCE-B916-7E7D7ADF5284}"/>
              </a:ext>
            </a:extLst>
          </p:cNvPr>
          <p:cNvSpPr/>
          <p:nvPr/>
        </p:nvSpPr>
        <p:spPr>
          <a:xfrm>
            <a:off x="2955857"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AA4AC49-112D-4F4C-8A22-FB3F45990646}"/>
              </a:ext>
            </a:extLst>
          </p:cNvPr>
          <p:cNvSpPr/>
          <p:nvPr/>
        </p:nvSpPr>
        <p:spPr>
          <a:xfrm>
            <a:off x="3388284"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EF642E02-C060-47A9-A6E2-0181F53F498D}"/>
              </a:ext>
            </a:extLst>
          </p:cNvPr>
          <p:cNvSpPr/>
          <p:nvPr/>
        </p:nvSpPr>
        <p:spPr>
          <a:xfrm>
            <a:off x="3820711"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2BCD8E3-71A3-44CF-B6AB-8D36434BEEDD}"/>
              </a:ext>
            </a:extLst>
          </p:cNvPr>
          <p:cNvSpPr/>
          <p:nvPr/>
        </p:nvSpPr>
        <p:spPr>
          <a:xfrm>
            <a:off x="4428075"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DF5A7A1-9DE0-449C-982A-E46EA6F46EDA}"/>
              </a:ext>
            </a:extLst>
          </p:cNvPr>
          <p:cNvSpPr/>
          <p:nvPr/>
        </p:nvSpPr>
        <p:spPr>
          <a:xfrm>
            <a:off x="4860502"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BACD322-F7A1-4EB5-835B-44B339E87723}"/>
              </a:ext>
            </a:extLst>
          </p:cNvPr>
          <p:cNvSpPr/>
          <p:nvPr/>
        </p:nvSpPr>
        <p:spPr>
          <a:xfrm>
            <a:off x="5292929"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4EBFB4C-B10C-452A-93C7-FD31C3016541}"/>
              </a:ext>
            </a:extLst>
          </p:cNvPr>
          <p:cNvSpPr/>
          <p:nvPr/>
        </p:nvSpPr>
        <p:spPr>
          <a:xfrm>
            <a:off x="5923184"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2F4AD08-49FA-48B2-BBB4-948E517D0E02}"/>
              </a:ext>
            </a:extLst>
          </p:cNvPr>
          <p:cNvSpPr/>
          <p:nvPr/>
        </p:nvSpPr>
        <p:spPr>
          <a:xfrm>
            <a:off x="6324013"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470233A-2382-4489-A9F4-A0BC2D78BC9F}"/>
              </a:ext>
            </a:extLst>
          </p:cNvPr>
          <p:cNvSpPr/>
          <p:nvPr/>
        </p:nvSpPr>
        <p:spPr>
          <a:xfrm>
            <a:off x="6756440"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FFFBC5F-35CA-4937-AC32-2A7A54CEBEAD}"/>
              </a:ext>
            </a:extLst>
          </p:cNvPr>
          <p:cNvSpPr/>
          <p:nvPr/>
        </p:nvSpPr>
        <p:spPr>
          <a:xfrm>
            <a:off x="7468309"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F248D84B-3AE5-4228-B644-BFF2C41FC6AD}"/>
              </a:ext>
            </a:extLst>
          </p:cNvPr>
          <p:cNvSpPr/>
          <p:nvPr/>
        </p:nvSpPr>
        <p:spPr>
          <a:xfrm>
            <a:off x="8931819"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3FBEA294-BAE1-40EF-B922-15F8118D5853}"/>
              </a:ext>
            </a:extLst>
          </p:cNvPr>
          <p:cNvSpPr/>
          <p:nvPr/>
        </p:nvSpPr>
        <p:spPr>
          <a:xfrm>
            <a:off x="10395328"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C2A3AEA-A0CC-4D3A-B7DF-EDB74CA6CC7E}"/>
              </a:ext>
            </a:extLst>
          </p:cNvPr>
          <p:cNvSpPr/>
          <p:nvPr/>
        </p:nvSpPr>
        <p:spPr>
          <a:xfrm>
            <a:off x="7537979"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136D683-422F-4FE5-9987-DB295A7FAD98}"/>
              </a:ext>
            </a:extLst>
          </p:cNvPr>
          <p:cNvSpPr/>
          <p:nvPr/>
        </p:nvSpPr>
        <p:spPr>
          <a:xfrm>
            <a:off x="7970406"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E93595D-AB46-492A-ABF8-084A83EA93CD}"/>
              </a:ext>
            </a:extLst>
          </p:cNvPr>
          <p:cNvSpPr/>
          <p:nvPr/>
        </p:nvSpPr>
        <p:spPr>
          <a:xfrm>
            <a:off x="8402833"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B5B4EC9F-B267-4B4F-A777-CCCC9FBEEDF5}"/>
              </a:ext>
            </a:extLst>
          </p:cNvPr>
          <p:cNvSpPr/>
          <p:nvPr/>
        </p:nvSpPr>
        <p:spPr>
          <a:xfrm>
            <a:off x="9010197"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BB089A4-0F74-4689-9876-72CF196FD931}"/>
              </a:ext>
            </a:extLst>
          </p:cNvPr>
          <p:cNvSpPr/>
          <p:nvPr/>
        </p:nvSpPr>
        <p:spPr>
          <a:xfrm>
            <a:off x="9442624"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EA329D6-F33F-4A0D-949B-C648F40D5F5A}"/>
              </a:ext>
            </a:extLst>
          </p:cNvPr>
          <p:cNvSpPr/>
          <p:nvPr/>
        </p:nvSpPr>
        <p:spPr>
          <a:xfrm>
            <a:off x="9901094"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FD61916-288E-4044-A5D6-797B2C8997EE}"/>
              </a:ext>
            </a:extLst>
          </p:cNvPr>
          <p:cNvSpPr/>
          <p:nvPr/>
        </p:nvSpPr>
        <p:spPr>
          <a:xfrm>
            <a:off x="10473708"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CB4DF4A8-16AE-47C0-B82E-16C770FBA530}"/>
              </a:ext>
            </a:extLst>
          </p:cNvPr>
          <p:cNvSpPr/>
          <p:nvPr/>
        </p:nvSpPr>
        <p:spPr>
          <a:xfrm>
            <a:off x="10906135"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423796-C637-4B24-8B19-2EABBE1FAB2E}"/>
              </a:ext>
            </a:extLst>
          </p:cNvPr>
          <p:cNvSpPr/>
          <p:nvPr/>
        </p:nvSpPr>
        <p:spPr>
          <a:xfrm>
            <a:off x="11338562"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3AA19B6A-63BD-4595-91FF-01852570B61D}"/>
              </a:ext>
            </a:extLst>
          </p:cNvPr>
          <p:cNvSpPr/>
          <p:nvPr/>
        </p:nvSpPr>
        <p:spPr>
          <a:xfrm>
            <a:off x="-1887024" y="4712712"/>
            <a:ext cx="4686124" cy="10783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01D87DF-36DB-4021-9375-6058900E2242}"/>
              </a:ext>
            </a:extLst>
          </p:cNvPr>
          <p:cNvSpPr/>
          <p:nvPr/>
        </p:nvSpPr>
        <p:spPr>
          <a:xfrm>
            <a:off x="2782185" y="4712711"/>
            <a:ext cx="4686124" cy="10783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C300B16-D6B8-4AAF-891F-79172851EB68}"/>
              </a:ext>
            </a:extLst>
          </p:cNvPr>
          <p:cNvSpPr/>
          <p:nvPr/>
        </p:nvSpPr>
        <p:spPr>
          <a:xfrm>
            <a:off x="7451394" y="4712710"/>
            <a:ext cx="4686124" cy="10783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33CF185D-EC7A-442F-84D3-EF550BC5FB92}"/>
              </a:ext>
            </a:extLst>
          </p:cNvPr>
          <p:cNvSpPr/>
          <p:nvPr/>
        </p:nvSpPr>
        <p:spPr>
          <a:xfrm>
            <a:off x="-1808646" y="4773713"/>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12EC51CA-7A73-43DF-BB66-70FC0B938F4D}"/>
              </a:ext>
            </a:extLst>
          </p:cNvPr>
          <p:cNvSpPr/>
          <p:nvPr/>
        </p:nvSpPr>
        <p:spPr>
          <a:xfrm>
            <a:off x="-298857" y="4773712"/>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3BD1291-E320-4E0F-B18B-0FA2431449D5}"/>
              </a:ext>
            </a:extLst>
          </p:cNvPr>
          <p:cNvSpPr/>
          <p:nvPr/>
        </p:nvSpPr>
        <p:spPr>
          <a:xfrm>
            <a:off x="1210932" y="4773711"/>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BFC9065-911C-4AEB-A555-E3BB0D9A7F09}"/>
              </a:ext>
            </a:extLst>
          </p:cNvPr>
          <p:cNvSpPr/>
          <p:nvPr/>
        </p:nvSpPr>
        <p:spPr>
          <a:xfrm>
            <a:off x="-1763392"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7625274-3661-4A32-9419-541C1AFAB954}"/>
              </a:ext>
            </a:extLst>
          </p:cNvPr>
          <p:cNvSpPr/>
          <p:nvPr/>
        </p:nvSpPr>
        <p:spPr>
          <a:xfrm>
            <a:off x="-1295702"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F4276572-95F1-462A-8979-95820E6A3A0B}"/>
              </a:ext>
            </a:extLst>
          </p:cNvPr>
          <p:cNvSpPr/>
          <p:nvPr/>
        </p:nvSpPr>
        <p:spPr>
          <a:xfrm>
            <a:off x="-828011"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866EA81-5903-4320-B59D-8BE3928C88E4}"/>
              </a:ext>
            </a:extLst>
          </p:cNvPr>
          <p:cNvSpPr/>
          <p:nvPr/>
        </p:nvSpPr>
        <p:spPr>
          <a:xfrm>
            <a:off x="-1701928" y="489571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EFBF8F86-A7BF-4B9D-8E69-D0604F1F5738}"/>
              </a:ext>
            </a:extLst>
          </p:cNvPr>
          <p:cNvSpPr/>
          <p:nvPr/>
        </p:nvSpPr>
        <p:spPr>
          <a:xfrm>
            <a:off x="-1226033" y="489571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2893FBD-BDDC-4764-AB2F-D97AD91CB530}"/>
              </a:ext>
            </a:extLst>
          </p:cNvPr>
          <p:cNvSpPr/>
          <p:nvPr/>
        </p:nvSpPr>
        <p:spPr>
          <a:xfrm>
            <a:off x="-756015" y="490509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A1B97E76-EF22-41C5-BBCF-CB595354F40B}"/>
              </a:ext>
            </a:extLst>
          </p:cNvPr>
          <p:cNvSpPr/>
          <p:nvPr/>
        </p:nvSpPr>
        <p:spPr>
          <a:xfrm>
            <a:off x="-231075"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E95DE9C5-4C85-40F2-B601-301A3444AE01}"/>
              </a:ext>
            </a:extLst>
          </p:cNvPr>
          <p:cNvSpPr/>
          <p:nvPr/>
        </p:nvSpPr>
        <p:spPr>
          <a:xfrm>
            <a:off x="236615"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992D2B58-9C65-479A-9960-42C20788BC7C}"/>
              </a:ext>
            </a:extLst>
          </p:cNvPr>
          <p:cNvSpPr/>
          <p:nvPr/>
        </p:nvSpPr>
        <p:spPr>
          <a:xfrm>
            <a:off x="704306"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37B216AD-E595-4818-8041-89C59FDAA1C9}"/>
              </a:ext>
            </a:extLst>
          </p:cNvPr>
          <p:cNvSpPr/>
          <p:nvPr/>
        </p:nvSpPr>
        <p:spPr>
          <a:xfrm>
            <a:off x="-169611" y="489571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5542198-69AF-498E-A1DC-C5F994F8A7AE}"/>
              </a:ext>
            </a:extLst>
          </p:cNvPr>
          <p:cNvSpPr/>
          <p:nvPr/>
        </p:nvSpPr>
        <p:spPr>
          <a:xfrm>
            <a:off x="306284" y="489571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238F7C9F-A037-4CE0-82D6-9D46275CA42B}"/>
              </a:ext>
            </a:extLst>
          </p:cNvPr>
          <p:cNvSpPr/>
          <p:nvPr/>
        </p:nvSpPr>
        <p:spPr>
          <a:xfrm>
            <a:off x="776302" y="490509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C02FCD62-227A-4E0A-ADA1-189EB45E7457}"/>
              </a:ext>
            </a:extLst>
          </p:cNvPr>
          <p:cNvSpPr/>
          <p:nvPr/>
        </p:nvSpPr>
        <p:spPr>
          <a:xfrm>
            <a:off x="1270509" y="484409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1857FB7E-8DEA-4D9C-A525-666142239255}"/>
              </a:ext>
            </a:extLst>
          </p:cNvPr>
          <p:cNvSpPr/>
          <p:nvPr/>
        </p:nvSpPr>
        <p:spPr>
          <a:xfrm>
            <a:off x="1738199" y="484409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533792F-14A4-49CE-B633-7D99B0FFBA6E}"/>
              </a:ext>
            </a:extLst>
          </p:cNvPr>
          <p:cNvSpPr/>
          <p:nvPr/>
        </p:nvSpPr>
        <p:spPr>
          <a:xfrm>
            <a:off x="2205890" y="484409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794D795-282C-4942-BB77-263D288C0286}"/>
              </a:ext>
            </a:extLst>
          </p:cNvPr>
          <p:cNvSpPr/>
          <p:nvPr/>
        </p:nvSpPr>
        <p:spPr>
          <a:xfrm>
            <a:off x="1331973" y="490509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FBC74611-E7D5-4CEA-8A2F-C05CA9D538FA}"/>
              </a:ext>
            </a:extLst>
          </p:cNvPr>
          <p:cNvSpPr/>
          <p:nvPr/>
        </p:nvSpPr>
        <p:spPr>
          <a:xfrm>
            <a:off x="1807868" y="490509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18D47BB-0B13-404C-B451-10AA3AC2132B}"/>
              </a:ext>
            </a:extLst>
          </p:cNvPr>
          <p:cNvSpPr/>
          <p:nvPr/>
        </p:nvSpPr>
        <p:spPr>
          <a:xfrm>
            <a:off x="2277886" y="4914486"/>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A1F33DC-153D-46E0-A971-7C189CD8285E}"/>
              </a:ext>
            </a:extLst>
          </p:cNvPr>
          <p:cNvSpPr/>
          <p:nvPr/>
        </p:nvSpPr>
        <p:spPr>
          <a:xfrm>
            <a:off x="2843648" y="4766402"/>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B33CDAFA-9891-4011-89B1-E7D8B9618F6D}"/>
              </a:ext>
            </a:extLst>
          </p:cNvPr>
          <p:cNvSpPr/>
          <p:nvPr/>
        </p:nvSpPr>
        <p:spPr>
          <a:xfrm>
            <a:off x="4353437" y="4766401"/>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09B84886-6EAD-4066-89E4-605FB1BC5FA0}"/>
              </a:ext>
            </a:extLst>
          </p:cNvPr>
          <p:cNvSpPr/>
          <p:nvPr/>
        </p:nvSpPr>
        <p:spPr>
          <a:xfrm>
            <a:off x="5863226" y="4766400"/>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1C885D13-83CB-4C6C-B988-C8A64F5E4E7A}"/>
              </a:ext>
            </a:extLst>
          </p:cNvPr>
          <p:cNvSpPr/>
          <p:nvPr/>
        </p:nvSpPr>
        <p:spPr>
          <a:xfrm>
            <a:off x="2888902"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DA64FBA-D7AB-4627-A04E-731DF426488A}"/>
              </a:ext>
            </a:extLst>
          </p:cNvPr>
          <p:cNvSpPr/>
          <p:nvPr/>
        </p:nvSpPr>
        <p:spPr>
          <a:xfrm>
            <a:off x="3356592"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1DD9D7E-E6A1-4D2B-9F90-F011B37A4753}"/>
              </a:ext>
            </a:extLst>
          </p:cNvPr>
          <p:cNvSpPr/>
          <p:nvPr/>
        </p:nvSpPr>
        <p:spPr>
          <a:xfrm>
            <a:off x="3824283"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AB813747-4BC8-4AC0-BCE8-8A57DAB69638}"/>
              </a:ext>
            </a:extLst>
          </p:cNvPr>
          <p:cNvSpPr/>
          <p:nvPr/>
        </p:nvSpPr>
        <p:spPr>
          <a:xfrm>
            <a:off x="2950366" y="4888401"/>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C61BFF-9E30-42BE-8C60-C98233AF5716}"/>
              </a:ext>
            </a:extLst>
          </p:cNvPr>
          <p:cNvSpPr/>
          <p:nvPr/>
        </p:nvSpPr>
        <p:spPr>
          <a:xfrm>
            <a:off x="3426261" y="4888401"/>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DFDA039F-F217-40EC-96C2-F9B3EACCE4FF}"/>
              </a:ext>
            </a:extLst>
          </p:cNvPr>
          <p:cNvSpPr/>
          <p:nvPr/>
        </p:nvSpPr>
        <p:spPr>
          <a:xfrm>
            <a:off x="3896279" y="4897788"/>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DD7235-F9B7-4676-91EC-6D02288DF9C4}"/>
              </a:ext>
            </a:extLst>
          </p:cNvPr>
          <p:cNvSpPr/>
          <p:nvPr/>
        </p:nvSpPr>
        <p:spPr>
          <a:xfrm>
            <a:off x="4421219"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7DCB8E42-2087-49A7-8827-1CB3921DD2B4}"/>
              </a:ext>
            </a:extLst>
          </p:cNvPr>
          <p:cNvSpPr/>
          <p:nvPr/>
        </p:nvSpPr>
        <p:spPr>
          <a:xfrm>
            <a:off x="4888909"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DE00FE34-31E0-4F5A-AA7F-75C437024946}"/>
              </a:ext>
            </a:extLst>
          </p:cNvPr>
          <p:cNvSpPr/>
          <p:nvPr/>
        </p:nvSpPr>
        <p:spPr>
          <a:xfrm>
            <a:off x="5356600"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6F26D7-E3ED-4A98-832A-9BC5A4817156}"/>
              </a:ext>
            </a:extLst>
          </p:cNvPr>
          <p:cNvSpPr/>
          <p:nvPr/>
        </p:nvSpPr>
        <p:spPr>
          <a:xfrm>
            <a:off x="4482683" y="4914486"/>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4FA76635-A675-425E-BFC8-B235AB3D5762}"/>
              </a:ext>
            </a:extLst>
          </p:cNvPr>
          <p:cNvSpPr/>
          <p:nvPr/>
        </p:nvSpPr>
        <p:spPr>
          <a:xfrm>
            <a:off x="4958578" y="4888401"/>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FB712AD-07FB-45EC-ADF2-011A4D2F2F0D}"/>
              </a:ext>
            </a:extLst>
          </p:cNvPr>
          <p:cNvSpPr/>
          <p:nvPr/>
        </p:nvSpPr>
        <p:spPr>
          <a:xfrm>
            <a:off x="5428596" y="4897788"/>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43FA6B94-D6F7-4D9F-9FDA-1802FA804770}"/>
              </a:ext>
            </a:extLst>
          </p:cNvPr>
          <p:cNvSpPr/>
          <p:nvPr/>
        </p:nvSpPr>
        <p:spPr>
          <a:xfrm>
            <a:off x="5922803" y="4836788"/>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597F27E8-E90A-4190-BD71-4E3CF4E13D62}"/>
              </a:ext>
            </a:extLst>
          </p:cNvPr>
          <p:cNvSpPr/>
          <p:nvPr/>
        </p:nvSpPr>
        <p:spPr>
          <a:xfrm>
            <a:off x="6390493" y="4836788"/>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D0F19B2E-B6F0-4A79-B174-675119FDA024}"/>
              </a:ext>
            </a:extLst>
          </p:cNvPr>
          <p:cNvSpPr/>
          <p:nvPr/>
        </p:nvSpPr>
        <p:spPr>
          <a:xfrm>
            <a:off x="6858184" y="4836788"/>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12974720-6ECA-40C8-8F60-B757260FEE41}"/>
              </a:ext>
            </a:extLst>
          </p:cNvPr>
          <p:cNvSpPr/>
          <p:nvPr/>
        </p:nvSpPr>
        <p:spPr>
          <a:xfrm>
            <a:off x="5956560" y="490509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EFC8415-EB5B-4D44-9157-C80EEBEB79B1}"/>
              </a:ext>
            </a:extLst>
          </p:cNvPr>
          <p:cNvSpPr/>
          <p:nvPr/>
        </p:nvSpPr>
        <p:spPr>
          <a:xfrm>
            <a:off x="6460162" y="4897788"/>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1E8E914-1A7B-468B-9FA8-A99F9D7F3BED}"/>
              </a:ext>
            </a:extLst>
          </p:cNvPr>
          <p:cNvSpPr/>
          <p:nvPr/>
        </p:nvSpPr>
        <p:spPr>
          <a:xfrm>
            <a:off x="6930180" y="4907175"/>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B6F4257-B04D-45FB-9BEC-BC9B6B3019D6}"/>
              </a:ext>
            </a:extLst>
          </p:cNvPr>
          <p:cNvSpPr/>
          <p:nvPr/>
        </p:nvSpPr>
        <p:spPr>
          <a:xfrm>
            <a:off x="7546688" y="4786703"/>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10A47DB-0894-4C4D-95F7-3F18CAF37C61}"/>
              </a:ext>
            </a:extLst>
          </p:cNvPr>
          <p:cNvSpPr/>
          <p:nvPr/>
        </p:nvSpPr>
        <p:spPr>
          <a:xfrm>
            <a:off x="9056477" y="4786702"/>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7B954626-D62A-4293-AD1B-3C523CF96C2E}"/>
              </a:ext>
            </a:extLst>
          </p:cNvPr>
          <p:cNvSpPr/>
          <p:nvPr/>
        </p:nvSpPr>
        <p:spPr>
          <a:xfrm>
            <a:off x="10566266" y="4786701"/>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9CAC105-E5E8-4845-85B0-76B066234F5F}"/>
              </a:ext>
            </a:extLst>
          </p:cNvPr>
          <p:cNvSpPr/>
          <p:nvPr/>
        </p:nvSpPr>
        <p:spPr>
          <a:xfrm>
            <a:off x="7591942"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2A31445-CE33-4C73-8CCE-2CC096CD3A46}"/>
              </a:ext>
            </a:extLst>
          </p:cNvPr>
          <p:cNvSpPr/>
          <p:nvPr/>
        </p:nvSpPr>
        <p:spPr>
          <a:xfrm>
            <a:off x="8059632"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23053C59-9599-491A-9417-9E60A9676D86}"/>
              </a:ext>
            </a:extLst>
          </p:cNvPr>
          <p:cNvSpPr/>
          <p:nvPr/>
        </p:nvSpPr>
        <p:spPr>
          <a:xfrm>
            <a:off x="8527323"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09D669E-63C7-4DE1-8700-F6639C6983DB}"/>
              </a:ext>
            </a:extLst>
          </p:cNvPr>
          <p:cNvSpPr/>
          <p:nvPr/>
        </p:nvSpPr>
        <p:spPr>
          <a:xfrm>
            <a:off x="7653406" y="490870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4A4BA7CD-EF3F-41DB-9EFB-6B48D6B9FA68}"/>
              </a:ext>
            </a:extLst>
          </p:cNvPr>
          <p:cNvSpPr/>
          <p:nvPr/>
        </p:nvSpPr>
        <p:spPr>
          <a:xfrm>
            <a:off x="8129301" y="490870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9D45321-3721-4F1E-A0D8-2B04E67AD85D}"/>
              </a:ext>
            </a:extLst>
          </p:cNvPr>
          <p:cNvSpPr/>
          <p:nvPr/>
        </p:nvSpPr>
        <p:spPr>
          <a:xfrm>
            <a:off x="8599319" y="491808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FBAE697-663E-40A6-AAC4-3C52F63383EA}"/>
              </a:ext>
            </a:extLst>
          </p:cNvPr>
          <p:cNvSpPr/>
          <p:nvPr/>
        </p:nvSpPr>
        <p:spPr>
          <a:xfrm>
            <a:off x="9124259"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0E78ADBF-B4C6-4E34-9F83-F267E7635558}"/>
              </a:ext>
            </a:extLst>
          </p:cNvPr>
          <p:cNvSpPr/>
          <p:nvPr/>
        </p:nvSpPr>
        <p:spPr>
          <a:xfrm>
            <a:off x="9591949"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755C16C4-9657-42AB-B336-E2B3BE692B36}"/>
              </a:ext>
            </a:extLst>
          </p:cNvPr>
          <p:cNvSpPr/>
          <p:nvPr/>
        </p:nvSpPr>
        <p:spPr>
          <a:xfrm>
            <a:off x="10059640"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D2662A9E-18DE-4E21-B5FA-EC8484B71BF7}"/>
              </a:ext>
            </a:extLst>
          </p:cNvPr>
          <p:cNvSpPr/>
          <p:nvPr/>
        </p:nvSpPr>
        <p:spPr>
          <a:xfrm>
            <a:off x="9185723" y="490870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6C1BDCF4-09B7-41AE-A426-F7AAC7875FE7}"/>
              </a:ext>
            </a:extLst>
          </p:cNvPr>
          <p:cNvSpPr/>
          <p:nvPr/>
        </p:nvSpPr>
        <p:spPr>
          <a:xfrm>
            <a:off x="9661618" y="490870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993E804E-836A-4391-ABFD-7EA788E2C0A6}"/>
              </a:ext>
            </a:extLst>
          </p:cNvPr>
          <p:cNvSpPr/>
          <p:nvPr/>
        </p:nvSpPr>
        <p:spPr>
          <a:xfrm>
            <a:off x="10131636" y="491808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2B34E34C-3CFD-423D-9089-33A243DC525A}"/>
              </a:ext>
            </a:extLst>
          </p:cNvPr>
          <p:cNvSpPr/>
          <p:nvPr/>
        </p:nvSpPr>
        <p:spPr>
          <a:xfrm>
            <a:off x="10625843" y="485708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F2343277-6791-4910-A020-65957BD2F3A0}"/>
              </a:ext>
            </a:extLst>
          </p:cNvPr>
          <p:cNvSpPr/>
          <p:nvPr/>
        </p:nvSpPr>
        <p:spPr>
          <a:xfrm>
            <a:off x="11093533" y="485708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96F73613-A3B0-4514-8C3D-235EC361E9B4}"/>
              </a:ext>
            </a:extLst>
          </p:cNvPr>
          <p:cNvSpPr/>
          <p:nvPr/>
        </p:nvSpPr>
        <p:spPr>
          <a:xfrm>
            <a:off x="11561224" y="485708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FDF2FBA0-6D8D-4FA5-AA5C-E35DBF3DDAF7}"/>
              </a:ext>
            </a:extLst>
          </p:cNvPr>
          <p:cNvSpPr/>
          <p:nvPr/>
        </p:nvSpPr>
        <p:spPr>
          <a:xfrm>
            <a:off x="10687307" y="491808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7B30F766-4403-43C4-A8B8-EEC7F664EFFF}"/>
              </a:ext>
            </a:extLst>
          </p:cNvPr>
          <p:cNvSpPr/>
          <p:nvPr/>
        </p:nvSpPr>
        <p:spPr>
          <a:xfrm>
            <a:off x="11163202" y="491808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ECEBC800-2BA5-4A76-A1E4-48BBF013309E}"/>
              </a:ext>
            </a:extLst>
          </p:cNvPr>
          <p:cNvSpPr/>
          <p:nvPr/>
        </p:nvSpPr>
        <p:spPr>
          <a:xfrm>
            <a:off x="11633220" y="4927476"/>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217" name="그룹 216">
            <a:extLst>
              <a:ext uri="{FF2B5EF4-FFF2-40B4-BE49-F238E27FC236}">
                <a16:creationId xmlns:a16="http://schemas.microsoft.com/office/drawing/2014/main" id="{877A3656-270B-40A9-9F80-4A3156FE81DA}"/>
              </a:ext>
            </a:extLst>
          </p:cNvPr>
          <p:cNvGrpSpPr/>
          <p:nvPr/>
        </p:nvGrpSpPr>
        <p:grpSpPr>
          <a:xfrm>
            <a:off x="7186697" y="982677"/>
            <a:ext cx="1287366" cy="1287366"/>
            <a:chOff x="7499272" y="1048007"/>
            <a:chExt cx="2024616" cy="2024616"/>
          </a:xfrm>
        </p:grpSpPr>
        <p:sp>
          <p:nvSpPr>
            <p:cNvPr id="218" name="직사각형 217">
              <a:extLst>
                <a:ext uri="{FF2B5EF4-FFF2-40B4-BE49-F238E27FC236}">
                  <a16:creationId xmlns:a16="http://schemas.microsoft.com/office/drawing/2014/main" id="{556C0ADC-4848-435D-98A7-2125239BD015}"/>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066E5F7-8601-4C42-8FB1-384B3592AE4E}"/>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6F65EBF-4953-4A04-968D-1656BD84B6F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6C2C5C8-9851-4905-9D9E-7569E9CD8F5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F00848-8794-446F-8A16-34970F237EE2}"/>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F02DB766-9DA4-47B8-814A-ED54A6BC4619}"/>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CB669894-9A02-4898-BCF9-5D63ABA639EC}"/>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41AF875-CB7E-4D8F-9853-351BD9C12D1F}"/>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7BA0B06-0880-4477-803E-0861A4FB5BD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grpSp>
        <p:nvGrpSpPr>
          <p:cNvPr id="227" name="그룹 226">
            <a:extLst>
              <a:ext uri="{FF2B5EF4-FFF2-40B4-BE49-F238E27FC236}">
                <a16:creationId xmlns:a16="http://schemas.microsoft.com/office/drawing/2014/main" id="{C98B49CE-C22D-4897-96E3-4DB613ECB6F9}"/>
              </a:ext>
            </a:extLst>
          </p:cNvPr>
          <p:cNvGrpSpPr/>
          <p:nvPr/>
        </p:nvGrpSpPr>
        <p:grpSpPr>
          <a:xfrm>
            <a:off x="8631835" y="982788"/>
            <a:ext cx="1287366" cy="1287366"/>
            <a:chOff x="7499272" y="1048007"/>
            <a:chExt cx="2024616" cy="2024616"/>
          </a:xfrm>
        </p:grpSpPr>
        <p:sp>
          <p:nvSpPr>
            <p:cNvPr id="228" name="직사각형 227">
              <a:extLst>
                <a:ext uri="{FF2B5EF4-FFF2-40B4-BE49-F238E27FC236}">
                  <a16:creationId xmlns:a16="http://schemas.microsoft.com/office/drawing/2014/main" id="{7EFBDA6B-B87C-4725-8DA5-E579B30A7D4C}"/>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43855CF9-2369-4EC8-87BD-D15B1532C0CD}"/>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E99D4A4-7C3D-4649-889E-EC285C0D357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C3853141-C4E1-47FC-B620-D0958EF7D03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14281FC-6B11-4373-9DDF-5A83C8234EB0}"/>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EA176CA4-4350-4FC1-AA81-06BFD99478E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5687E1F9-CA44-40E5-9C8D-0C227E00B465}"/>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A3D51698-87A5-46F9-9D68-0F669E0A8732}"/>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18F45E0B-F727-412E-8A65-F9916644D3F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cxnSp>
        <p:nvCxnSpPr>
          <p:cNvPr id="5" name="직선 화살표 연결선 4">
            <a:extLst>
              <a:ext uri="{FF2B5EF4-FFF2-40B4-BE49-F238E27FC236}">
                <a16:creationId xmlns:a16="http://schemas.microsoft.com/office/drawing/2014/main" id="{F1A23FD2-ED0A-4074-8A99-4A991BBED8AE}"/>
              </a:ext>
            </a:extLst>
          </p:cNvPr>
          <p:cNvCxnSpPr/>
          <p:nvPr/>
        </p:nvCxnSpPr>
        <p:spPr>
          <a:xfrm flipH="1">
            <a:off x="313216" y="2385391"/>
            <a:ext cx="688648" cy="1431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F020445E-DAF4-4201-AB34-3A5528A02CC5}"/>
              </a:ext>
            </a:extLst>
          </p:cNvPr>
          <p:cNvCxnSpPr>
            <a:cxnSpLocks/>
          </p:cNvCxnSpPr>
          <p:nvPr/>
        </p:nvCxnSpPr>
        <p:spPr>
          <a:xfrm>
            <a:off x="306284" y="2376249"/>
            <a:ext cx="653121" cy="152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3008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52349" y="-181030"/>
            <a:ext cx="3243196"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14" name="그룹 13">
            <a:extLst>
              <a:ext uri="{FF2B5EF4-FFF2-40B4-BE49-F238E27FC236}">
                <a16:creationId xmlns:a16="http://schemas.microsoft.com/office/drawing/2014/main" id="{7526C1B0-61B9-4027-B5BF-5FAAA2C25596}"/>
              </a:ext>
            </a:extLst>
          </p:cNvPr>
          <p:cNvGrpSpPr/>
          <p:nvPr/>
        </p:nvGrpSpPr>
        <p:grpSpPr>
          <a:xfrm>
            <a:off x="5712690" y="982788"/>
            <a:ext cx="1287366" cy="1287366"/>
            <a:chOff x="7499272" y="1048007"/>
            <a:chExt cx="2024616" cy="2024616"/>
          </a:xfrm>
        </p:grpSpPr>
        <p:sp>
          <p:nvSpPr>
            <p:cNvPr id="7" name="직사각형 6">
              <a:extLst>
                <a:ext uri="{FF2B5EF4-FFF2-40B4-BE49-F238E27FC236}">
                  <a16:creationId xmlns:a16="http://schemas.microsoft.com/office/drawing/2014/main" id="{3A19794B-B5E7-4FD7-B3A9-81F7959E8AA2}"/>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sp>
        <p:nvSpPr>
          <p:cNvPr id="2" name="TextBox 1">
            <a:extLst>
              <a:ext uri="{FF2B5EF4-FFF2-40B4-BE49-F238E27FC236}">
                <a16:creationId xmlns:a16="http://schemas.microsoft.com/office/drawing/2014/main" id="{5D551017-60D8-4FFD-A99B-E7633BC3C942}"/>
              </a:ext>
            </a:extLst>
          </p:cNvPr>
          <p:cNvSpPr txBox="1"/>
          <p:nvPr/>
        </p:nvSpPr>
        <p:spPr>
          <a:xfrm>
            <a:off x="3628517" y="2129110"/>
            <a:ext cx="1396536"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(2,2,3,1) </a:t>
            </a:r>
          </a:p>
          <a:p>
            <a:pPr algn="l"/>
            <a:r>
              <a:rPr lang="en-US" altLang="ko-KR" sz="2400">
                <a:solidFill>
                  <a:schemeClr val="tx1"/>
                </a:solidFill>
                <a:latin typeface="고도 M" panose="02000503000000020004" pitchFamily="2" charset="-127"/>
                <a:ea typeface="고도 M" panose="02000503000000020004" pitchFamily="2" charset="-127"/>
              </a:rPr>
              <a:t>(3,3,3,1)</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217" name="그룹 216">
            <a:extLst>
              <a:ext uri="{FF2B5EF4-FFF2-40B4-BE49-F238E27FC236}">
                <a16:creationId xmlns:a16="http://schemas.microsoft.com/office/drawing/2014/main" id="{877A3656-270B-40A9-9F80-4A3156FE81DA}"/>
              </a:ext>
            </a:extLst>
          </p:cNvPr>
          <p:cNvGrpSpPr/>
          <p:nvPr/>
        </p:nvGrpSpPr>
        <p:grpSpPr>
          <a:xfrm>
            <a:off x="7186697" y="982677"/>
            <a:ext cx="1287366" cy="1287366"/>
            <a:chOff x="7499272" y="1048007"/>
            <a:chExt cx="2024616" cy="2024616"/>
          </a:xfrm>
        </p:grpSpPr>
        <p:sp>
          <p:nvSpPr>
            <p:cNvPr id="218" name="직사각형 217">
              <a:extLst>
                <a:ext uri="{FF2B5EF4-FFF2-40B4-BE49-F238E27FC236}">
                  <a16:creationId xmlns:a16="http://schemas.microsoft.com/office/drawing/2014/main" id="{556C0ADC-4848-435D-98A7-2125239BD015}"/>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066E5F7-8601-4C42-8FB1-384B3592AE4E}"/>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6F65EBF-4953-4A04-968D-1656BD84B6F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6C2C5C8-9851-4905-9D9E-7569E9CD8F5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F00848-8794-446F-8A16-34970F237EE2}"/>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F02DB766-9DA4-47B8-814A-ED54A6BC4619}"/>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CB669894-9A02-4898-BCF9-5D63ABA639EC}"/>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41AF875-CB7E-4D8F-9853-351BD9C12D1F}"/>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7BA0B06-0880-4477-803E-0861A4FB5BD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grpSp>
        <p:nvGrpSpPr>
          <p:cNvPr id="227" name="그룹 226">
            <a:extLst>
              <a:ext uri="{FF2B5EF4-FFF2-40B4-BE49-F238E27FC236}">
                <a16:creationId xmlns:a16="http://schemas.microsoft.com/office/drawing/2014/main" id="{C98B49CE-C22D-4897-96E3-4DB613ECB6F9}"/>
              </a:ext>
            </a:extLst>
          </p:cNvPr>
          <p:cNvGrpSpPr/>
          <p:nvPr/>
        </p:nvGrpSpPr>
        <p:grpSpPr>
          <a:xfrm>
            <a:off x="8631835" y="982788"/>
            <a:ext cx="1287366" cy="1287366"/>
            <a:chOff x="7499272" y="1048007"/>
            <a:chExt cx="2024616" cy="2024616"/>
          </a:xfrm>
        </p:grpSpPr>
        <p:sp>
          <p:nvSpPr>
            <p:cNvPr id="228" name="직사각형 227">
              <a:extLst>
                <a:ext uri="{FF2B5EF4-FFF2-40B4-BE49-F238E27FC236}">
                  <a16:creationId xmlns:a16="http://schemas.microsoft.com/office/drawing/2014/main" id="{7EFBDA6B-B87C-4725-8DA5-E579B30A7D4C}"/>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43855CF9-2369-4EC8-87BD-D15B1532C0CD}"/>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E99D4A4-7C3D-4649-889E-EC285C0D357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C3853141-C4E1-47FC-B620-D0958EF7D03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14281FC-6B11-4373-9DDF-5A83C8234EB0}"/>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EA176CA4-4350-4FC1-AA81-06BFD99478E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5687E1F9-CA44-40E5-9C8D-0C227E00B465}"/>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A3D51698-87A5-46F9-9D68-0F669E0A8732}"/>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18F45E0B-F727-412E-8A65-F9916644D3F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cxnSp>
        <p:nvCxnSpPr>
          <p:cNvPr id="5" name="직선 화살표 연결선 4">
            <a:extLst>
              <a:ext uri="{FF2B5EF4-FFF2-40B4-BE49-F238E27FC236}">
                <a16:creationId xmlns:a16="http://schemas.microsoft.com/office/drawing/2014/main" id="{F1A23FD2-ED0A-4074-8A99-4A991BBED8AE}"/>
              </a:ext>
            </a:extLst>
          </p:cNvPr>
          <p:cNvCxnSpPr/>
          <p:nvPr/>
        </p:nvCxnSpPr>
        <p:spPr>
          <a:xfrm flipH="1">
            <a:off x="3950868" y="2475290"/>
            <a:ext cx="688648" cy="1431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F020445E-DAF4-4201-AB34-3A5528A02CC5}"/>
              </a:ext>
            </a:extLst>
          </p:cNvPr>
          <p:cNvCxnSpPr>
            <a:cxnSpLocks/>
          </p:cNvCxnSpPr>
          <p:nvPr/>
        </p:nvCxnSpPr>
        <p:spPr>
          <a:xfrm>
            <a:off x="3943936" y="2466148"/>
            <a:ext cx="653121" cy="152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FD6B9CE2-D29A-44EF-8B3F-8F50A59A1693}"/>
              </a:ext>
            </a:extLst>
          </p:cNvPr>
          <p:cNvSpPr/>
          <p:nvPr/>
        </p:nvSpPr>
        <p:spPr>
          <a:xfrm>
            <a:off x="93785" y="3329354"/>
            <a:ext cx="4931268"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6D4A889-0A04-4CAF-A587-24C9C0E46A21}"/>
              </a:ext>
            </a:extLst>
          </p:cNvPr>
          <p:cNvSpPr/>
          <p:nvPr/>
        </p:nvSpPr>
        <p:spPr>
          <a:xfrm>
            <a:off x="5025053" y="3329353"/>
            <a:ext cx="4931268"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E0C623ED-4EDB-4BBA-A9A0-C67D9E1CF137}"/>
              </a:ext>
            </a:extLst>
          </p:cNvPr>
          <p:cNvGrpSpPr/>
          <p:nvPr/>
        </p:nvGrpSpPr>
        <p:grpSpPr>
          <a:xfrm>
            <a:off x="195384" y="3423503"/>
            <a:ext cx="4728307" cy="851513"/>
            <a:chOff x="195385" y="3423503"/>
            <a:chExt cx="4454768" cy="851513"/>
          </a:xfrm>
        </p:grpSpPr>
        <p:sp>
          <p:nvSpPr>
            <p:cNvPr id="144" name="직사각형 143">
              <a:extLst>
                <a:ext uri="{FF2B5EF4-FFF2-40B4-BE49-F238E27FC236}">
                  <a16:creationId xmlns:a16="http://schemas.microsoft.com/office/drawing/2014/main" id="{FB4093F2-E096-4FA9-885D-9D9BC7FF6DA5}"/>
                </a:ext>
              </a:extLst>
            </p:cNvPr>
            <p:cNvSpPr/>
            <p:nvPr/>
          </p:nvSpPr>
          <p:spPr>
            <a:xfrm>
              <a:off x="195385" y="3423504"/>
              <a:ext cx="222738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676E8DE-C436-46D3-8EF4-D6B8940EEA41}"/>
                </a:ext>
              </a:extLst>
            </p:cNvPr>
            <p:cNvSpPr/>
            <p:nvPr/>
          </p:nvSpPr>
          <p:spPr>
            <a:xfrm>
              <a:off x="2422769" y="3423503"/>
              <a:ext cx="222738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75780938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52349" y="-181030"/>
            <a:ext cx="3243196"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5D551017-60D8-4FFD-A99B-E7633BC3C942}"/>
              </a:ext>
            </a:extLst>
          </p:cNvPr>
          <p:cNvSpPr txBox="1"/>
          <p:nvPr/>
        </p:nvSpPr>
        <p:spPr>
          <a:xfrm>
            <a:off x="3628517" y="2129110"/>
            <a:ext cx="1396536"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(2,2,3,1) </a:t>
            </a:r>
          </a:p>
          <a:p>
            <a:pPr algn="l"/>
            <a:r>
              <a:rPr lang="en-US" altLang="ko-KR" sz="2400">
                <a:solidFill>
                  <a:schemeClr val="tx1"/>
                </a:solidFill>
                <a:latin typeface="고도 M" panose="02000503000000020004" pitchFamily="2" charset="-127"/>
                <a:ea typeface="고도 M" panose="02000503000000020004" pitchFamily="2" charset="-127"/>
              </a:rPr>
              <a:t>(3,2,2,1)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F1A23FD2-ED0A-4074-8A99-4A991BBED8AE}"/>
              </a:ext>
            </a:extLst>
          </p:cNvPr>
          <p:cNvCxnSpPr>
            <a:cxnSpLocks/>
          </p:cNvCxnSpPr>
          <p:nvPr/>
        </p:nvCxnSpPr>
        <p:spPr>
          <a:xfrm flipH="1">
            <a:off x="3950868" y="2466147"/>
            <a:ext cx="515863" cy="1522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F020445E-DAF4-4201-AB34-3A5528A02CC5}"/>
              </a:ext>
            </a:extLst>
          </p:cNvPr>
          <p:cNvCxnSpPr>
            <a:cxnSpLocks/>
          </p:cNvCxnSpPr>
          <p:nvPr/>
        </p:nvCxnSpPr>
        <p:spPr>
          <a:xfrm>
            <a:off x="3943936" y="2466148"/>
            <a:ext cx="215733" cy="152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FD6B9CE2-D29A-44EF-8B3F-8F50A59A1693}"/>
              </a:ext>
            </a:extLst>
          </p:cNvPr>
          <p:cNvSpPr/>
          <p:nvPr/>
        </p:nvSpPr>
        <p:spPr>
          <a:xfrm>
            <a:off x="93785" y="3329354"/>
            <a:ext cx="4931268"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6D4A889-0A04-4CAF-A587-24C9C0E46A21}"/>
              </a:ext>
            </a:extLst>
          </p:cNvPr>
          <p:cNvSpPr/>
          <p:nvPr/>
        </p:nvSpPr>
        <p:spPr>
          <a:xfrm>
            <a:off x="5025053" y="3329353"/>
            <a:ext cx="4931268"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B4093F2-E096-4FA9-885D-9D9BC7FF6DA5}"/>
              </a:ext>
            </a:extLst>
          </p:cNvPr>
          <p:cNvSpPr/>
          <p:nvPr/>
        </p:nvSpPr>
        <p:spPr>
          <a:xfrm>
            <a:off x="195384" y="3423504"/>
            <a:ext cx="236415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676E8DE-C436-46D3-8EF4-D6B8940EEA41}"/>
              </a:ext>
            </a:extLst>
          </p:cNvPr>
          <p:cNvSpPr/>
          <p:nvPr/>
        </p:nvSpPr>
        <p:spPr>
          <a:xfrm>
            <a:off x="2559538" y="3423503"/>
            <a:ext cx="236415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4B553B-3B42-4FB3-BE68-C1F8A0DF5713}"/>
              </a:ext>
            </a:extLst>
          </p:cNvPr>
          <p:cNvSpPr/>
          <p:nvPr/>
        </p:nvSpPr>
        <p:spPr>
          <a:xfrm>
            <a:off x="283528" y="3506526"/>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331D4A4-BDA2-4F7A-86A9-9C030F3DF0BA}"/>
              </a:ext>
            </a:extLst>
          </p:cNvPr>
          <p:cNvSpPr/>
          <p:nvPr/>
        </p:nvSpPr>
        <p:spPr>
          <a:xfrm>
            <a:off x="1008411" y="3506525"/>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7FFA0D0-4AE0-4BD0-96E6-085831F25E29}"/>
              </a:ext>
            </a:extLst>
          </p:cNvPr>
          <p:cNvSpPr/>
          <p:nvPr/>
        </p:nvSpPr>
        <p:spPr>
          <a:xfrm>
            <a:off x="1733294" y="3506525"/>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C098A46-A67C-43AA-9ADB-F72F6FCDA0D1}"/>
              </a:ext>
            </a:extLst>
          </p:cNvPr>
          <p:cNvSpPr/>
          <p:nvPr/>
        </p:nvSpPr>
        <p:spPr>
          <a:xfrm>
            <a:off x="371673" y="3600313"/>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379C2B2-7CF4-493A-92C6-B9246B984E15}"/>
              </a:ext>
            </a:extLst>
          </p:cNvPr>
          <p:cNvSpPr/>
          <p:nvPr/>
        </p:nvSpPr>
        <p:spPr>
          <a:xfrm>
            <a:off x="1103163" y="3600313"/>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87F83BC-B440-4F1F-AEBE-78AB78017651}"/>
              </a:ext>
            </a:extLst>
          </p:cNvPr>
          <p:cNvSpPr/>
          <p:nvPr/>
        </p:nvSpPr>
        <p:spPr>
          <a:xfrm>
            <a:off x="1834653" y="3600313"/>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A835ED49-9DD3-47D7-8E60-4C77EE119DFE}"/>
              </a:ext>
            </a:extLst>
          </p:cNvPr>
          <p:cNvSpPr/>
          <p:nvPr/>
        </p:nvSpPr>
        <p:spPr>
          <a:xfrm>
            <a:off x="2660898" y="3501325"/>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08E088-0227-414C-8B8C-0397C7FEE21A}"/>
              </a:ext>
            </a:extLst>
          </p:cNvPr>
          <p:cNvSpPr/>
          <p:nvPr/>
        </p:nvSpPr>
        <p:spPr>
          <a:xfrm>
            <a:off x="3385781" y="3501324"/>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C884844A-D016-48BB-8C75-89B51D5ACAB4}"/>
              </a:ext>
            </a:extLst>
          </p:cNvPr>
          <p:cNvSpPr/>
          <p:nvPr/>
        </p:nvSpPr>
        <p:spPr>
          <a:xfrm>
            <a:off x="4110664" y="3501324"/>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7CB4A62-D842-485E-957E-CB369E2F0FA0}"/>
              </a:ext>
            </a:extLst>
          </p:cNvPr>
          <p:cNvSpPr/>
          <p:nvPr/>
        </p:nvSpPr>
        <p:spPr>
          <a:xfrm>
            <a:off x="2749043"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2A8B9E-AD5E-433E-8BCC-BF5D791D2E82}"/>
              </a:ext>
            </a:extLst>
          </p:cNvPr>
          <p:cNvSpPr/>
          <p:nvPr/>
        </p:nvSpPr>
        <p:spPr>
          <a:xfrm>
            <a:off x="3480533"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7308676-C4E1-4544-A307-60505FCFBC14}"/>
              </a:ext>
            </a:extLst>
          </p:cNvPr>
          <p:cNvSpPr/>
          <p:nvPr/>
        </p:nvSpPr>
        <p:spPr>
          <a:xfrm>
            <a:off x="4212023"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2FB6C52-0B47-4EF4-8174-4B927E84F4C5}"/>
              </a:ext>
            </a:extLst>
          </p:cNvPr>
          <p:cNvSpPr/>
          <p:nvPr/>
        </p:nvSpPr>
        <p:spPr>
          <a:xfrm>
            <a:off x="5113199" y="3418303"/>
            <a:ext cx="236415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C4027A20-E226-451E-A633-9F991F6F385E}"/>
              </a:ext>
            </a:extLst>
          </p:cNvPr>
          <p:cNvSpPr/>
          <p:nvPr/>
        </p:nvSpPr>
        <p:spPr>
          <a:xfrm>
            <a:off x="7477353" y="3418302"/>
            <a:ext cx="236415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C096C7D-7BE0-4D85-9972-7C7FD89511BF}"/>
              </a:ext>
            </a:extLst>
          </p:cNvPr>
          <p:cNvSpPr/>
          <p:nvPr/>
        </p:nvSpPr>
        <p:spPr>
          <a:xfrm>
            <a:off x="5201343" y="3501325"/>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DEBDFC8-BA30-4E0F-AC73-A3EA4951BA8B}"/>
              </a:ext>
            </a:extLst>
          </p:cNvPr>
          <p:cNvSpPr/>
          <p:nvPr/>
        </p:nvSpPr>
        <p:spPr>
          <a:xfrm>
            <a:off x="5926226" y="3501324"/>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CEAFD7-9DA6-40BB-8BC7-A59B693D7D75}"/>
              </a:ext>
            </a:extLst>
          </p:cNvPr>
          <p:cNvSpPr/>
          <p:nvPr/>
        </p:nvSpPr>
        <p:spPr>
          <a:xfrm>
            <a:off x="6651109" y="3501324"/>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7677847-15CE-46D3-A0BA-E84FF190FEA2}"/>
              </a:ext>
            </a:extLst>
          </p:cNvPr>
          <p:cNvSpPr/>
          <p:nvPr/>
        </p:nvSpPr>
        <p:spPr>
          <a:xfrm>
            <a:off x="5289488"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296B71-B7C9-45CC-BF5F-EF97574DA085}"/>
              </a:ext>
            </a:extLst>
          </p:cNvPr>
          <p:cNvSpPr/>
          <p:nvPr/>
        </p:nvSpPr>
        <p:spPr>
          <a:xfrm>
            <a:off x="6020978"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D83EEAE-660D-4CC9-A695-326C73F09BAE}"/>
              </a:ext>
            </a:extLst>
          </p:cNvPr>
          <p:cNvSpPr/>
          <p:nvPr/>
        </p:nvSpPr>
        <p:spPr>
          <a:xfrm>
            <a:off x="6752468"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F99D928-CC9E-457C-9186-99094CD6DF28}"/>
              </a:ext>
            </a:extLst>
          </p:cNvPr>
          <p:cNvSpPr/>
          <p:nvPr/>
        </p:nvSpPr>
        <p:spPr>
          <a:xfrm>
            <a:off x="7578713" y="3496124"/>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DAD4707-69A9-420A-9E87-E55A711B68E8}"/>
              </a:ext>
            </a:extLst>
          </p:cNvPr>
          <p:cNvSpPr/>
          <p:nvPr/>
        </p:nvSpPr>
        <p:spPr>
          <a:xfrm>
            <a:off x="8303596" y="3496123"/>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10DAF5C-34BE-4D82-8CD3-0099FBA7645E}"/>
              </a:ext>
            </a:extLst>
          </p:cNvPr>
          <p:cNvSpPr/>
          <p:nvPr/>
        </p:nvSpPr>
        <p:spPr>
          <a:xfrm>
            <a:off x="9028479" y="3496123"/>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B0CB2B3-C2ED-4783-9C49-F22CC926D6D9}"/>
              </a:ext>
            </a:extLst>
          </p:cNvPr>
          <p:cNvSpPr/>
          <p:nvPr/>
        </p:nvSpPr>
        <p:spPr>
          <a:xfrm>
            <a:off x="7666858" y="3589911"/>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CF736B0-0B67-4BAA-8161-051FD7C7A60B}"/>
              </a:ext>
            </a:extLst>
          </p:cNvPr>
          <p:cNvSpPr/>
          <p:nvPr/>
        </p:nvSpPr>
        <p:spPr>
          <a:xfrm>
            <a:off x="8398348" y="3589911"/>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A2AAA05-B72C-4EE6-A4B5-22D5C2815016}"/>
              </a:ext>
            </a:extLst>
          </p:cNvPr>
          <p:cNvSpPr/>
          <p:nvPr/>
        </p:nvSpPr>
        <p:spPr>
          <a:xfrm>
            <a:off x="9129838" y="3589911"/>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cxnSp>
        <p:nvCxnSpPr>
          <p:cNvPr id="72" name="직선 화살표 연결선 71">
            <a:extLst>
              <a:ext uri="{FF2B5EF4-FFF2-40B4-BE49-F238E27FC236}">
                <a16:creationId xmlns:a16="http://schemas.microsoft.com/office/drawing/2014/main" id="{D2E31831-9DCB-4A70-9178-9305D8E5C895}"/>
              </a:ext>
            </a:extLst>
          </p:cNvPr>
          <p:cNvCxnSpPr>
            <a:cxnSpLocks/>
          </p:cNvCxnSpPr>
          <p:nvPr/>
        </p:nvCxnSpPr>
        <p:spPr>
          <a:xfrm>
            <a:off x="4179888" y="2476245"/>
            <a:ext cx="215733" cy="152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0D0BD5F-7457-48E0-8A6B-7A98C07FF4A9}"/>
              </a:ext>
            </a:extLst>
          </p:cNvPr>
          <p:cNvSpPr txBox="1"/>
          <p:nvPr/>
        </p:nvSpPr>
        <p:spPr>
          <a:xfrm>
            <a:off x="5562630" y="2650749"/>
            <a:ext cx="3829446" cy="461665"/>
          </a:xfrm>
          <a:prstGeom prst="rect">
            <a:avLst/>
          </a:prstGeom>
          <a:noFill/>
        </p:spPr>
        <p:txBody>
          <a:bodyPr wrap="none" rtlCol="0">
            <a:spAutoFit/>
          </a:bodyPr>
          <a:lstStyle/>
          <a:p>
            <a:pPr algn="l"/>
            <a:r>
              <a:rPr lang="en-US" altLang="ko-KR" sz="2400" err="1">
                <a:solidFill>
                  <a:schemeClr val="tx1"/>
                </a:solidFill>
                <a:latin typeface="고도 M" panose="02000503000000020004" pitchFamily="2" charset="-127"/>
                <a:ea typeface="고도 M" panose="02000503000000020004" pitchFamily="2" charset="-127"/>
              </a:rPr>
              <a:t>Weight.transpose</a:t>
            </a:r>
            <a:r>
              <a:rPr lang="en-US" altLang="ko-KR" sz="2400">
                <a:solidFill>
                  <a:schemeClr val="tx1"/>
                </a:solidFill>
                <a:latin typeface="고도 M" panose="02000503000000020004" pitchFamily="2" charset="-127"/>
                <a:ea typeface="고도 M" panose="02000503000000020004" pitchFamily="2" charset="-127"/>
              </a:rPr>
              <a:t>(2,0,1,3)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4" name="직사각형 73">
            <a:extLst>
              <a:ext uri="{FF2B5EF4-FFF2-40B4-BE49-F238E27FC236}">
                <a16:creationId xmlns:a16="http://schemas.microsoft.com/office/drawing/2014/main" id="{2D30505F-AF09-4BCA-BF1B-C860FF03D733}"/>
              </a:ext>
            </a:extLst>
          </p:cNvPr>
          <p:cNvSpPr/>
          <p:nvPr/>
        </p:nvSpPr>
        <p:spPr>
          <a:xfrm>
            <a:off x="93557" y="4833303"/>
            <a:ext cx="3292224"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CECC151A-12C6-4784-8B78-E565ECC7433B}"/>
              </a:ext>
            </a:extLst>
          </p:cNvPr>
          <p:cNvSpPr/>
          <p:nvPr/>
        </p:nvSpPr>
        <p:spPr>
          <a:xfrm>
            <a:off x="3378941" y="4833303"/>
            <a:ext cx="3292224"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06062FA-6DE5-4C25-9C15-3821087098E5}"/>
              </a:ext>
            </a:extLst>
          </p:cNvPr>
          <p:cNvSpPr/>
          <p:nvPr/>
        </p:nvSpPr>
        <p:spPr>
          <a:xfrm>
            <a:off x="6664325" y="4833303"/>
            <a:ext cx="3292224"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E32528-F6CB-41F8-835B-22801AFE0074}"/>
              </a:ext>
            </a:extLst>
          </p:cNvPr>
          <p:cNvSpPr/>
          <p:nvPr/>
        </p:nvSpPr>
        <p:spPr>
          <a:xfrm>
            <a:off x="166075" y="4919272"/>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0D48CA5-778A-48F6-9E12-FDB2340BF417}"/>
              </a:ext>
            </a:extLst>
          </p:cNvPr>
          <p:cNvSpPr/>
          <p:nvPr/>
        </p:nvSpPr>
        <p:spPr>
          <a:xfrm>
            <a:off x="1725248" y="4913153"/>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6AF18C32-849D-4430-AE4E-8AEC8C93240E}"/>
              </a:ext>
            </a:extLst>
          </p:cNvPr>
          <p:cNvSpPr/>
          <p:nvPr/>
        </p:nvSpPr>
        <p:spPr>
          <a:xfrm>
            <a:off x="238593" y="4993003"/>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D0EF3CA-520C-4B6D-A5DA-5DF64DE4B030}"/>
              </a:ext>
            </a:extLst>
          </p:cNvPr>
          <p:cNvSpPr/>
          <p:nvPr/>
        </p:nvSpPr>
        <p:spPr>
          <a:xfrm>
            <a:off x="938567" y="4993003"/>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7C7096A-40D0-456F-8050-1936AA863293}"/>
              </a:ext>
            </a:extLst>
          </p:cNvPr>
          <p:cNvSpPr/>
          <p:nvPr/>
        </p:nvSpPr>
        <p:spPr>
          <a:xfrm>
            <a:off x="325300" y="5057223"/>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D353FA0-B9F2-48A6-BE03-74F259AF9EF1}"/>
              </a:ext>
            </a:extLst>
          </p:cNvPr>
          <p:cNvSpPr/>
          <p:nvPr/>
        </p:nvSpPr>
        <p:spPr>
          <a:xfrm>
            <a:off x="1025274" y="5064189"/>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66EA8CB-A269-4FD3-BB64-3673519E45E9}"/>
              </a:ext>
            </a:extLst>
          </p:cNvPr>
          <p:cNvSpPr/>
          <p:nvPr/>
        </p:nvSpPr>
        <p:spPr>
          <a:xfrm>
            <a:off x="1815835" y="4993003"/>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8A37FE56-0A1E-4C75-89F5-69DE5B698BA1}"/>
              </a:ext>
            </a:extLst>
          </p:cNvPr>
          <p:cNvSpPr/>
          <p:nvPr/>
        </p:nvSpPr>
        <p:spPr>
          <a:xfrm>
            <a:off x="2515809" y="4993003"/>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42AFA9E-CAEA-4945-B73F-6D59B4B9D50E}"/>
              </a:ext>
            </a:extLst>
          </p:cNvPr>
          <p:cNvSpPr/>
          <p:nvPr/>
        </p:nvSpPr>
        <p:spPr>
          <a:xfrm>
            <a:off x="1902542" y="5057223"/>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D14972A-449B-4A06-BC7F-53CAA47C755C}"/>
              </a:ext>
            </a:extLst>
          </p:cNvPr>
          <p:cNvSpPr/>
          <p:nvPr/>
        </p:nvSpPr>
        <p:spPr>
          <a:xfrm>
            <a:off x="2602516" y="5064189"/>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5F4132-E3CF-42E2-9249-0BC1450E8FD0}"/>
              </a:ext>
            </a:extLst>
          </p:cNvPr>
          <p:cNvSpPr/>
          <p:nvPr/>
        </p:nvSpPr>
        <p:spPr>
          <a:xfrm>
            <a:off x="3465880" y="4912306"/>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20738060-035C-4DA8-AAAA-91D437E58900}"/>
              </a:ext>
            </a:extLst>
          </p:cNvPr>
          <p:cNvSpPr/>
          <p:nvPr/>
        </p:nvSpPr>
        <p:spPr>
          <a:xfrm>
            <a:off x="5025053" y="4906187"/>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062D5244-FEFB-429D-B678-047E3420C321}"/>
              </a:ext>
            </a:extLst>
          </p:cNvPr>
          <p:cNvSpPr/>
          <p:nvPr/>
        </p:nvSpPr>
        <p:spPr>
          <a:xfrm>
            <a:off x="3538398" y="4986037"/>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D845543-6B03-448E-A39A-3B7C536CD791}"/>
              </a:ext>
            </a:extLst>
          </p:cNvPr>
          <p:cNvSpPr/>
          <p:nvPr/>
        </p:nvSpPr>
        <p:spPr>
          <a:xfrm>
            <a:off x="4238372" y="4986037"/>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C5D9B03-9A02-495B-BA72-96B0E588E435}"/>
              </a:ext>
            </a:extLst>
          </p:cNvPr>
          <p:cNvSpPr/>
          <p:nvPr/>
        </p:nvSpPr>
        <p:spPr>
          <a:xfrm>
            <a:off x="3625105" y="5050257"/>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0AF2C70-8570-4072-83B3-78B351283628}"/>
              </a:ext>
            </a:extLst>
          </p:cNvPr>
          <p:cNvSpPr/>
          <p:nvPr/>
        </p:nvSpPr>
        <p:spPr>
          <a:xfrm>
            <a:off x="4325079" y="5057223"/>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1D0FC2B-50B9-4E87-8A8B-0020D0954596}"/>
              </a:ext>
            </a:extLst>
          </p:cNvPr>
          <p:cNvSpPr/>
          <p:nvPr/>
        </p:nvSpPr>
        <p:spPr>
          <a:xfrm>
            <a:off x="5115640" y="4986037"/>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3A532160-F756-408A-A62A-D6339215CFA3}"/>
              </a:ext>
            </a:extLst>
          </p:cNvPr>
          <p:cNvSpPr/>
          <p:nvPr/>
        </p:nvSpPr>
        <p:spPr>
          <a:xfrm>
            <a:off x="5815614" y="4986037"/>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704D5DDA-3436-468D-B0D4-C4F28BADCCBB}"/>
              </a:ext>
            </a:extLst>
          </p:cNvPr>
          <p:cNvSpPr/>
          <p:nvPr/>
        </p:nvSpPr>
        <p:spPr>
          <a:xfrm>
            <a:off x="5202347" y="5050257"/>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0301047-D85B-48D8-B4D7-7702D092886A}"/>
              </a:ext>
            </a:extLst>
          </p:cNvPr>
          <p:cNvSpPr/>
          <p:nvPr/>
        </p:nvSpPr>
        <p:spPr>
          <a:xfrm>
            <a:off x="5902321" y="5057223"/>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22A0510-710D-47BF-B64D-C1EFA07D167C}"/>
              </a:ext>
            </a:extLst>
          </p:cNvPr>
          <p:cNvSpPr/>
          <p:nvPr/>
        </p:nvSpPr>
        <p:spPr>
          <a:xfrm>
            <a:off x="6765685" y="4905340"/>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A90C233-1365-4902-9739-BC0CE9F27D8E}"/>
              </a:ext>
            </a:extLst>
          </p:cNvPr>
          <p:cNvSpPr/>
          <p:nvPr/>
        </p:nvSpPr>
        <p:spPr>
          <a:xfrm>
            <a:off x="8324858" y="4899221"/>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42CB9538-C8D2-4F7E-96E9-35C29F4AA53C}"/>
              </a:ext>
            </a:extLst>
          </p:cNvPr>
          <p:cNvSpPr/>
          <p:nvPr/>
        </p:nvSpPr>
        <p:spPr>
          <a:xfrm>
            <a:off x="6838203" y="4979071"/>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A0C7469-54E4-4906-B79F-B942F29891EE}"/>
              </a:ext>
            </a:extLst>
          </p:cNvPr>
          <p:cNvSpPr/>
          <p:nvPr/>
        </p:nvSpPr>
        <p:spPr>
          <a:xfrm>
            <a:off x="7538177" y="4979071"/>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0B87EBA-B4AF-4E9A-BFA0-3F8823043382}"/>
              </a:ext>
            </a:extLst>
          </p:cNvPr>
          <p:cNvSpPr/>
          <p:nvPr/>
        </p:nvSpPr>
        <p:spPr>
          <a:xfrm>
            <a:off x="6924910" y="5043291"/>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8DBA530-9FA7-445A-99D6-5FE482E5B796}"/>
              </a:ext>
            </a:extLst>
          </p:cNvPr>
          <p:cNvSpPr/>
          <p:nvPr/>
        </p:nvSpPr>
        <p:spPr>
          <a:xfrm>
            <a:off x="7624884" y="5050257"/>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A428194A-0775-45BE-8C75-603CB994F2A6}"/>
              </a:ext>
            </a:extLst>
          </p:cNvPr>
          <p:cNvSpPr/>
          <p:nvPr/>
        </p:nvSpPr>
        <p:spPr>
          <a:xfrm>
            <a:off x="8415445" y="4979071"/>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24FA4BB-45F8-49B7-8348-38946786FC56}"/>
              </a:ext>
            </a:extLst>
          </p:cNvPr>
          <p:cNvSpPr/>
          <p:nvPr/>
        </p:nvSpPr>
        <p:spPr>
          <a:xfrm>
            <a:off x="9115419" y="4979071"/>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1D40F8B-64AB-431F-80E1-FCE6456CC7DC}"/>
              </a:ext>
            </a:extLst>
          </p:cNvPr>
          <p:cNvSpPr/>
          <p:nvPr/>
        </p:nvSpPr>
        <p:spPr>
          <a:xfrm>
            <a:off x="8502152" y="5043291"/>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10614E0B-3B33-4C56-AF54-587C0BA428DE}"/>
              </a:ext>
            </a:extLst>
          </p:cNvPr>
          <p:cNvSpPr/>
          <p:nvPr/>
        </p:nvSpPr>
        <p:spPr>
          <a:xfrm>
            <a:off x="9202126" y="5050257"/>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7515BF9-22A5-4B86-A40B-4EA8B682BC1D}"/>
              </a:ext>
            </a:extLst>
          </p:cNvPr>
          <p:cNvSpPr/>
          <p:nvPr/>
        </p:nvSpPr>
        <p:spPr>
          <a:xfrm>
            <a:off x="5725192"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B0D59AB3-9565-404C-8012-76D08ACCFED9}"/>
              </a:ext>
            </a:extLst>
          </p:cNvPr>
          <p:cNvSpPr/>
          <p:nvPr/>
        </p:nvSpPr>
        <p:spPr>
          <a:xfrm>
            <a:off x="6194333"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97343D9-C11C-42CB-9E3D-176B2FCA811F}"/>
              </a:ext>
            </a:extLst>
          </p:cNvPr>
          <p:cNvSpPr/>
          <p:nvPr/>
        </p:nvSpPr>
        <p:spPr>
          <a:xfrm>
            <a:off x="5725192"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D397C6A6-CAA5-42E1-844C-494DCFDD21E4}"/>
              </a:ext>
            </a:extLst>
          </p:cNvPr>
          <p:cNvSpPr/>
          <p:nvPr/>
        </p:nvSpPr>
        <p:spPr>
          <a:xfrm>
            <a:off x="6194333"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0D626F2-EC3E-49D7-96E1-3B570AE7B9EE}"/>
              </a:ext>
            </a:extLst>
          </p:cNvPr>
          <p:cNvSpPr/>
          <p:nvPr/>
        </p:nvSpPr>
        <p:spPr>
          <a:xfrm>
            <a:off x="6924910"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2B40888-50EE-4713-8F75-644614748E9D}"/>
              </a:ext>
            </a:extLst>
          </p:cNvPr>
          <p:cNvSpPr/>
          <p:nvPr/>
        </p:nvSpPr>
        <p:spPr>
          <a:xfrm>
            <a:off x="7394051"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9BACFBC2-1D69-4809-AE37-E2639A5DE4E5}"/>
              </a:ext>
            </a:extLst>
          </p:cNvPr>
          <p:cNvSpPr/>
          <p:nvPr/>
        </p:nvSpPr>
        <p:spPr>
          <a:xfrm>
            <a:off x="6924910"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7221025-CFCD-4CE7-8E9F-67D33B55C847}"/>
              </a:ext>
            </a:extLst>
          </p:cNvPr>
          <p:cNvSpPr/>
          <p:nvPr/>
        </p:nvSpPr>
        <p:spPr>
          <a:xfrm>
            <a:off x="7394051"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07859811-4AB5-4FA8-9B14-643A49354A01}"/>
              </a:ext>
            </a:extLst>
          </p:cNvPr>
          <p:cNvSpPr/>
          <p:nvPr/>
        </p:nvSpPr>
        <p:spPr>
          <a:xfrm>
            <a:off x="8124628"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E429AA9D-A227-41C3-86C4-82909327A002}"/>
              </a:ext>
            </a:extLst>
          </p:cNvPr>
          <p:cNvSpPr/>
          <p:nvPr/>
        </p:nvSpPr>
        <p:spPr>
          <a:xfrm>
            <a:off x="8593769"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B1441B-9614-4072-A23E-8A0DC98382BE}"/>
              </a:ext>
            </a:extLst>
          </p:cNvPr>
          <p:cNvSpPr/>
          <p:nvPr/>
        </p:nvSpPr>
        <p:spPr>
          <a:xfrm>
            <a:off x="8124628"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7010092-F938-498E-ADAB-81E8D50F54B9}"/>
              </a:ext>
            </a:extLst>
          </p:cNvPr>
          <p:cNvSpPr/>
          <p:nvPr/>
        </p:nvSpPr>
        <p:spPr>
          <a:xfrm>
            <a:off x="8593769"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6336750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A19794B-B5E7-4FD7-B3A9-81F7959E8AA2}"/>
              </a:ext>
            </a:extLst>
          </p:cNvPr>
          <p:cNvSpPr/>
          <p:nvPr/>
        </p:nvSpPr>
        <p:spPr>
          <a:xfrm>
            <a:off x="5712690" y="98278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6141812" y="98278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6570934" y="98278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5712690" y="141191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6141812" y="141191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6570934" y="141191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5712690" y="184103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6141812" y="184103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6570934" y="184103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nvGrpSpPr>
          <p:cNvPr id="217" name="그룹 216">
            <a:extLst>
              <a:ext uri="{FF2B5EF4-FFF2-40B4-BE49-F238E27FC236}">
                <a16:creationId xmlns:a16="http://schemas.microsoft.com/office/drawing/2014/main" id="{877A3656-270B-40A9-9F80-4A3156FE81DA}"/>
              </a:ext>
            </a:extLst>
          </p:cNvPr>
          <p:cNvGrpSpPr/>
          <p:nvPr/>
        </p:nvGrpSpPr>
        <p:grpSpPr>
          <a:xfrm>
            <a:off x="7186697" y="982677"/>
            <a:ext cx="1287366" cy="1287366"/>
            <a:chOff x="7499272" y="1048007"/>
            <a:chExt cx="2024616" cy="2024616"/>
          </a:xfrm>
        </p:grpSpPr>
        <p:sp>
          <p:nvSpPr>
            <p:cNvPr id="218" name="직사각형 217">
              <a:extLst>
                <a:ext uri="{FF2B5EF4-FFF2-40B4-BE49-F238E27FC236}">
                  <a16:creationId xmlns:a16="http://schemas.microsoft.com/office/drawing/2014/main" id="{556C0ADC-4848-435D-98A7-2125239BD015}"/>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066E5F7-8601-4C42-8FB1-384B3592AE4E}"/>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6F65EBF-4953-4A04-968D-1656BD84B6F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6C2C5C8-9851-4905-9D9E-7569E9CD8F5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F00848-8794-446F-8A16-34970F237EE2}"/>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F02DB766-9DA4-47B8-814A-ED54A6BC4619}"/>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CB669894-9A02-4898-BCF9-5D63ABA639EC}"/>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41AF875-CB7E-4D8F-9853-351BD9C12D1F}"/>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7BA0B06-0880-4477-803E-0861A4FB5BD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grpSp>
        <p:nvGrpSpPr>
          <p:cNvPr id="227" name="그룹 226">
            <a:extLst>
              <a:ext uri="{FF2B5EF4-FFF2-40B4-BE49-F238E27FC236}">
                <a16:creationId xmlns:a16="http://schemas.microsoft.com/office/drawing/2014/main" id="{C98B49CE-C22D-4897-96E3-4DB613ECB6F9}"/>
              </a:ext>
            </a:extLst>
          </p:cNvPr>
          <p:cNvGrpSpPr/>
          <p:nvPr/>
        </p:nvGrpSpPr>
        <p:grpSpPr>
          <a:xfrm>
            <a:off x="8631835" y="982788"/>
            <a:ext cx="1287366" cy="1287366"/>
            <a:chOff x="7499272" y="1048007"/>
            <a:chExt cx="2024616" cy="2024616"/>
          </a:xfrm>
        </p:grpSpPr>
        <p:sp>
          <p:nvSpPr>
            <p:cNvPr id="228" name="직사각형 227">
              <a:extLst>
                <a:ext uri="{FF2B5EF4-FFF2-40B4-BE49-F238E27FC236}">
                  <a16:creationId xmlns:a16="http://schemas.microsoft.com/office/drawing/2014/main" id="{7EFBDA6B-B87C-4725-8DA5-E579B30A7D4C}"/>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43855CF9-2369-4EC8-87BD-D15B1532C0CD}"/>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E99D4A4-7C3D-4649-889E-EC285C0D357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C3853141-C4E1-47FC-B620-D0958EF7D03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14281FC-6B11-4373-9DDF-5A83C8234EB0}"/>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EA176CA4-4350-4FC1-AA81-06BFD99478E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5687E1F9-CA44-40E5-9C8D-0C227E00B465}"/>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A3D51698-87A5-46F9-9D68-0F669E0A8732}"/>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18F45E0B-F727-412E-8A65-F9916644D3F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sp>
        <p:nvSpPr>
          <p:cNvPr id="142" name="직사각형 141">
            <a:extLst>
              <a:ext uri="{FF2B5EF4-FFF2-40B4-BE49-F238E27FC236}">
                <a16:creationId xmlns:a16="http://schemas.microsoft.com/office/drawing/2014/main" id="{85BD4CAC-BA9F-4950-B479-503B184A2B1E}"/>
              </a:ext>
            </a:extLst>
          </p:cNvPr>
          <p:cNvSpPr/>
          <p:nvPr/>
        </p:nvSpPr>
        <p:spPr>
          <a:xfrm>
            <a:off x="5927251" y="254304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B53EC4F-C1AC-493C-ACE2-E281D0FDF021}"/>
              </a:ext>
            </a:extLst>
          </p:cNvPr>
          <p:cNvSpPr/>
          <p:nvPr/>
        </p:nvSpPr>
        <p:spPr>
          <a:xfrm>
            <a:off x="6356373" y="254304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8FE232B-BBDF-432A-A8AE-18C5299C8096}"/>
              </a:ext>
            </a:extLst>
          </p:cNvPr>
          <p:cNvSpPr/>
          <p:nvPr/>
        </p:nvSpPr>
        <p:spPr>
          <a:xfrm>
            <a:off x="5927251" y="297216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B20596-10CC-471E-A41A-1B6FFD5FDE20}"/>
              </a:ext>
            </a:extLst>
          </p:cNvPr>
          <p:cNvSpPr/>
          <p:nvPr/>
        </p:nvSpPr>
        <p:spPr>
          <a:xfrm>
            <a:off x="6356373" y="297216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C23FFAD7-34C9-4B92-8B9F-EFFCC6B16ABA}"/>
              </a:ext>
            </a:extLst>
          </p:cNvPr>
          <p:cNvSpPr/>
          <p:nvPr/>
        </p:nvSpPr>
        <p:spPr>
          <a:xfrm>
            <a:off x="7401258" y="255708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23CB596A-B69D-40A0-9E33-D1BAC7021842}"/>
              </a:ext>
            </a:extLst>
          </p:cNvPr>
          <p:cNvSpPr/>
          <p:nvPr/>
        </p:nvSpPr>
        <p:spPr>
          <a:xfrm>
            <a:off x="7830380" y="255708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4E603311-069D-446D-9902-EF058D326DD0}"/>
              </a:ext>
            </a:extLst>
          </p:cNvPr>
          <p:cNvSpPr/>
          <p:nvPr/>
        </p:nvSpPr>
        <p:spPr>
          <a:xfrm>
            <a:off x="7401258" y="298620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774909EB-8F5A-495A-A332-3BAF7DA88349}"/>
              </a:ext>
            </a:extLst>
          </p:cNvPr>
          <p:cNvSpPr/>
          <p:nvPr/>
        </p:nvSpPr>
        <p:spPr>
          <a:xfrm>
            <a:off x="7830380" y="298620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5E9F127C-78EE-4054-9E22-679531D6B0F0}"/>
              </a:ext>
            </a:extLst>
          </p:cNvPr>
          <p:cNvSpPr/>
          <p:nvPr/>
        </p:nvSpPr>
        <p:spPr>
          <a:xfrm>
            <a:off x="8846396" y="255708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842D48AF-34B5-4AB6-9117-B61D722130C3}"/>
              </a:ext>
            </a:extLst>
          </p:cNvPr>
          <p:cNvSpPr/>
          <p:nvPr/>
        </p:nvSpPr>
        <p:spPr>
          <a:xfrm>
            <a:off x="9275518" y="255708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DE513A1D-8247-4BDB-8A44-6574E1C79C9F}"/>
              </a:ext>
            </a:extLst>
          </p:cNvPr>
          <p:cNvSpPr/>
          <p:nvPr/>
        </p:nvSpPr>
        <p:spPr>
          <a:xfrm>
            <a:off x="8846396" y="298620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DA1273B8-6DF8-4E92-AEA5-6FD3969EC941}"/>
              </a:ext>
            </a:extLst>
          </p:cNvPr>
          <p:cNvSpPr/>
          <p:nvPr/>
        </p:nvSpPr>
        <p:spPr>
          <a:xfrm>
            <a:off x="9275518" y="298620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04B8752-32D3-42C7-8C1A-A86C6BEA815C}"/>
              </a:ext>
            </a:extLst>
          </p:cNvPr>
          <p:cNvSpPr/>
          <p:nvPr/>
        </p:nvSpPr>
        <p:spPr>
          <a:xfrm>
            <a:off x="5739112"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E98EEE7-13B2-48A5-9F37-58773551CB91}"/>
              </a:ext>
            </a:extLst>
          </p:cNvPr>
          <p:cNvSpPr/>
          <p:nvPr/>
        </p:nvSpPr>
        <p:spPr>
          <a:xfrm>
            <a:off x="6168234"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ED0BEE4-58E8-43B4-8D7F-024F41A0DB15}"/>
              </a:ext>
            </a:extLst>
          </p:cNvPr>
          <p:cNvSpPr/>
          <p:nvPr/>
        </p:nvSpPr>
        <p:spPr>
          <a:xfrm>
            <a:off x="6597356"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D59D8D20-518F-4E39-97C1-5659DBB2CC5E}"/>
              </a:ext>
            </a:extLst>
          </p:cNvPr>
          <p:cNvSpPr/>
          <p:nvPr/>
        </p:nvSpPr>
        <p:spPr>
          <a:xfrm>
            <a:off x="5739112"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8AEA2E1-6C97-41B4-9B86-5F2A18FD0AD7}"/>
              </a:ext>
            </a:extLst>
          </p:cNvPr>
          <p:cNvSpPr/>
          <p:nvPr/>
        </p:nvSpPr>
        <p:spPr>
          <a:xfrm>
            <a:off x="6168234"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2FD42E42-64C8-41D1-96D8-F33D4D921759}"/>
              </a:ext>
            </a:extLst>
          </p:cNvPr>
          <p:cNvSpPr/>
          <p:nvPr/>
        </p:nvSpPr>
        <p:spPr>
          <a:xfrm>
            <a:off x="6597356"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0A7AE2CE-AA4C-4560-B038-3067BA920004}"/>
              </a:ext>
            </a:extLst>
          </p:cNvPr>
          <p:cNvSpPr/>
          <p:nvPr/>
        </p:nvSpPr>
        <p:spPr>
          <a:xfrm>
            <a:off x="5739112"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5774CFA-2E61-4366-B27E-DD85FB992800}"/>
              </a:ext>
            </a:extLst>
          </p:cNvPr>
          <p:cNvSpPr/>
          <p:nvPr/>
        </p:nvSpPr>
        <p:spPr>
          <a:xfrm>
            <a:off x="6168234"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28E8B05-B89C-4770-82D0-48804BA39DEE}"/>
              </a:ext>
            </a:extLst>
          </p:cNvPr>
          <p:cNvSpPr/>
          <p:nvPr/>
        </p:nvSpPr>
        <p:spPr>
          <a:xfrm>
            <a:off x="6597356"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70BA77E1-E2AD-401B-96EA-99D61BE59E01}"/>
              </a:ext>
            </a:extLst>
          </p:cNvPr>
          <p:cNvSpPr/>
          <p:nvPr/>
        </p:nvSpPr>
        <p:spPr>
          <a:xfrm>
            <a:off x="7186697"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21E754F1-7DD6-4F93-8CB7-E33511F90B29}"/>
              </a:ext>
            </a:extLst>
          </p:cNvPr>
          <p:cNvSpPr/>
          <p:nvPr/>
        </p:nvSpPr>
        <p:spPr>
          <a:xfrm>
            <a:off x="7615819"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0916DC47-DB45-430D-845B-351B0120CAF9}"/>
              </a:ext>
            </a:extLst>
          </p:cNvPr>
          <p:cNvSpPr/>
          <p:nvPr/>
        </p:nvSpPr>
        <p:spPr>
          <a:xfrm>
            <a:off x="8044941"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AEE1C78-F115-4F84-A586-DFBF06EFAC2D}"/>
              </a:ext>
            </a:extLst>
          </p:cNvPr>
          <p:cNvSpPr/>
          <p:nvPr/>
        </p:nvSpPr>
        <p:spPr>
          <a:xfrm>
            <a:off x="7186697"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48</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A7A9A7B-7CF4-420C-BE78-6A5CB556D9E7}"/>
              </a:ext>
            </a:extLst>
          </p:cNvPr>
          <p:cNvSpPr/>
          <p:nvPr/>
        </p:nvSpPr>
        <p:spPr>
          <a:xfrm>
            <a:off x="7615819"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C9465C56-0E1E-4E57-A805-F77540E12227}"/>
              </a:ext>
            </a:extLst>
          </p:cNvPr>
          <p:cNvSpPr/>
          <p:nvPr/>
        </p:nvSpPr>
        <p:spPr>
          <a:xfrm>
            <a:off x="8044941"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1AFD975-3A6D-4B0D-A40A-8E4F7AE4369F}"/>
              </a:ext>
            </a:extLst>
          </p:cNvPr>
          <p:cNvSpPr/>
          <p:nvPr/>
        </p:nvSpPr>
        <p:spPr>
          <a:xfrm>
            <a:off x="7186697"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30</a:t>
            </a: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A372F54-14C6-41ED-928D-2D5C70344F40}"/>
              </a:ext>
            </a:extLst>
          </p:cNvPr>
          <p:cNvSpPr/>
          <p:nvPr/>
        </p:nvSpPr>
        <p:spPr>
          <a:xfrm>
            <a:off x="7615819"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34</a:t>
            </a:r>
            <a:endParaRPr lang="ko-KR" altLang="en-US">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4ABD8801-3E09-4068-89D2-B24285DA4562}"/>
              </a:ext>
            </a:extLst>
          </p:cNvPr>
          <p:cNvSpPr/>
          <p:nvPr/>
        </p:nvSpPr>
        <p:spPr>
          <a:xfrm>
            <a:off x="8044941"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3ECB7D2D-56F9-4099-B421-D354EB268D5A}"/>
              </a:ext>
            </a:extLst>
          </p:cNvPr>
          <p:cNvSpPr/>
          <p:nvPr/>
        </p:nvSpPr>
        <p:spPr>
          <a:xfrm>
            <a:off x="8631835" y="3772989"/>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36</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A97DAEFF-2D49-4461-A60D-BC8C011B8188}"/>
              </a:ext>
            </a:extLst>
          </p:cNvPr>
          <p:cNvSpPr/>
          <p:nvPr/>
        </p:nvSpPr>
        <p:spPr>
          <a:xfrm>
            <a:off x="9060957" y="3772989"/>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48</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3D4D6ED-76C5-46D1-9545-2D01493F4239}"/>
              </a:ext>
            </a:extLst>
          </p:cNvPr>
          <p:cNvSpPr/>
          <p:nvPr/>
        </p:nvSpPr>
        <p:spPr>
          <a:xfrm>
            <a:off x="9490079" y="3772989"/>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27</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A81D547A-1389-41F7-A238-8635CB6EAE7C}"/>
              </a:ext>
            </a:extLst>
          </p:cNvPr>
          <p:cNvSpPr/>
          <p:nvPr/>
        </p:nvSpPr>
        <p:spPr>
          <a:xfrm>
            <a:off x="8631835" y="420211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72</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5E79BF5-3EE0-4894-B309-7E35A7DF7975}"/>
              </a:ext>
            </a:extLst>
          </p:cNvPr>
          <p:cNvSpPr/>
          <p:nvPr/>
        </p:nvSpPr>
        <p:spPr>
          <a:xfrm>
            <a:off x="9060957" y="420211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84</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E9333FB-75E0-40FE-A842-D1278492ACC4}"/>
              </a:ext>
            </a:extLst>
          </p:cNvPr>
          <p:cNvSpPr/>
          <p:nvPr/>
        </p:nvSpPr>
        <p:spPr>
          <a:xfrm>
            <a:off x="9490079" y="420211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D897AFC-2661-46D9-B78F-23383923204D}"/>
              </a:ext>
            </a:extLst>
          </p:cNvPr>
          <p:cNvSpPr/>
          <p:nvPr/>
        </p:nvSpPr>
        <p:spPr>
          <a:xfrm>
            <a:off x="8631835" y="463123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D5509E16-577F-4D47-96CA-3F368161BAA9}"/>
              </a:ext>
            </a:extLst>
          </p:cNvPr>
          <p:cNvSpPr/>
          <p:nvPr/>
        </p:nvSpPr>
        <p:spPr>
          <a:xfrm>
            <a:off x="9060957" y="463123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51</a:t>
            </a: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875F10E6-7ACC-4D6F-BEEB-C8DB112865B5}"/>
              </a:ext>
            </a:extLst>
          </p:cNvPr>
          <p:cNvSpPr/>
          <p:nvPr/>
        </p:nvSpPr>
        <p:spPr>
          <a:xfrm>
            <a:off x="9490079" y="463123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27</a:t>
            </a: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D05D035A-A1B2-40DF-87D6-092384D164FB}"/>
              </a:ext>
            </a:extLst>
          </p:cNvPr>
          <p:cNvSpPr/>
          <p:nvPr/>
        </p:nvSpPr>
        <p:spPr>
          <a:xfrm>
            <a:off x="7186697" y="557063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72</a:t>
            </a:r>
            <a:endParaRPr lang="ko-KR" altLang="en-US" sz="11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CF557E26-B3EF-46BE-848D-69E018AD7166}"/>
              </a:ext>
            </a:extLst>
          </p:cNvPr>
          <p:cNvSpPr/>
          <p:nvPr/>
        </p:nvSpPr>
        <p:spPr>
          <a:xfrm>
            <a:off x="7615819" y="557063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96</a:t>
            </a:r>
            <a:endParaRPr lang="ko-KR" altLang="en-US" sz="11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E480600C-4141-4160-95E9-CC2D5E81DFBA}"/>
              </a:ext>
            </a:extLst>
          </p:cNvPr>
          <p:cNvSpPr/>
          <p:nvPr/>
        </p:nvSpPr>
        <p:spPr>
          <a:xfrm>
            <a:off x="8044941" y="557063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54</a:t>
            </a:r>
            <a:endParaRPr lang="ko-KR" altLang="en-US" sz="11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B6FE6EE8-73B7-4B37-BB8F-DDCD8ED30621}"/>
              </a:ext>
            </a:extLst>
          </p:cNvPr>
          <p:cNvSpPr/>
          <p:nvPr/>
        </p:nvSpPr>
        <p:spPr>
          <a:xfrm>
            <a:off x="7186697" y="5999756"/>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144</a:t>
            </a:r>
            <a:endParaRPr lang="ko-KR" altLang="en-US" sz="11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D4EAA5AF-9A51-4C83-8E82-90EF3F23BFA0}"/>
              </a:ext>
            </a:extLst>
          </p:cNvPr>
          <p:cNvSpPr/>
          <p:nvPr/>
        </p:nvSpPr>
        <p:spPr>
          <a:xfrm>
            <a:off x="7615819" y="5999756"/>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168</a:t>
            </a:r>
            <a:endParaRPr lang="ko-KR" altLang="en-US" sz="11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DC5B05F-94F9-499E-9857-7C323A14170B}"/>
              </a:ext>
            </a:extLst>
          </p:cNvPr>
          <p:cNvSpPr/>
          <p:nvPr/>
        </p:nvSpPr>
        <p:spPr>
          <a:xfrm>
            <a:off x="8044941" y="5999756"/>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90</a:t>
            </a:r>
            <a:endParaRPr lang="ko-KR" altLang="en-US" sz="11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D5FBBFFE-890B-4068-B248-8F5A884AFB61}"/>
              </a:ext>
            </a:extLst>
          </p:cNvPr>
          <p:cNvSpPr/>
          <p:nvPr/>
        </p:nvSpPr>
        <p:spPr>
          <a:xfrm>
            <a:off x="7186697" y="642887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90</a:t>
            </a:r>
            <a:endParaRPr lang="ko-KR" altLang="en-US" sz="11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9A180610-0DD1-4825-8240-99C0266BB248}"/>
              </a:ext>
            </a:extLst>
          </p:cNvPr>
          <p:cNvSpPr/>
          <p:nvPr/>
        </p:nvSpPr>
        <p:spPr>
          <a:xfrm>
            <a:off x="7615819" y="642887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102</a:t>
            </a:r>
            <a:endParaRPr lang="ko-KR" altLang="en-US" sz="11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22060A6-2533-4687-B630-1B0008582579}"/>
              </a:ext>
            </a:extLst>
          </p:cNvPr>
          <p:cNvSpPr/>
          <p:nvPr/>
        </p:nvSpPr>
        <p:spPr>
          <a:xfrm>
            <a:off x="8044941" y="642887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54</a:t>
            </a:r>
            <a:endParaRPr lang="ko-KR" altLang="en-US" sz="11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05ECEF4A-952F-466B-AD65-CDE82F2290DD}"/>
              </a:ext>
            </a:extLst>
          </p:cNvPr>
          <p:cNvSpPr txBox="1"/>
          <p:nvPr/>
        </p:nvSpPr>
        <p:spPr>
          <a:xfrm>
            <a:off x="5220494" y="5834743"/>
            <a:ext cx="12602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(1,3,3,1)</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2" name="그룹 1">
            <a:extLst>
              <a:ext uri="{FF2B5EF4-FFF2-40B4-BE49-F238E27FC236}">
                <a16:creationId xmlns:a16="http://schemas.microsoft.com/office/drawing/2014/main" id="{5B6B9D0B-AE38-4564-B584-9CD97A6DD9EE}"/>
              </a:ext>
            </a:extLst>
          </p:cNvPr>
          <p:cNvGrpSpPr/>
          <p:nvPr/>
        </p:nvGrpSpPr>
        <p:grpSpPr>
          <a:xfrm>
            <a:off x="5712690" y="982677"/>
            <a:ext cx="858244" cy="858244"/>
            <a:chOff x="3222667" y="1411799"/>
            <a:chExt cx="858244" cy="858244"/>
          </a:xfrm>
        </p:grpSpPr>
        <p:sp>
          <p:nvSpPr>
            <p:cNvPr id="83" name="직사각형 82">
              <a:extLst>
                <a:ext uri="{FF2B5EF4-FFF2-40B4-BE49-F238E27FC236}">
                  <a16:creationId xmlns:a16="http://schemas.microsoft.com/office/drawing/2014/main" id="{397AF1EE-898D-41C1-8738-8E524D1E52BA}"/>
                </a:ext>
              </a:extLst>
            </p:cNvPr>
            <p:cNvSpPr/>
            <p:nvPr/>
          </p:nvSpPr>
          <p:spPr>
            <a:xfrm>
              <a:off x="3222667"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1A9E8D5-8E79-40E3-A834-F8286A7E39A6}"/>
                </a:ext>
              </a:extLst>
            </p:cNvPr>
            <p:cNvSpPr/>
            <p:nvPr/>
          </p:nvSpPr>
          <p:spPr>
            <a:xfrm>
              <a:off x="3651789"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F17AE3B7-0841-4A0B-B2A6-504E9DFB0FD4}"/>
                </a:ext>
              </a:extLst>
            </p:cNvPr>
            <p:cNvSpPr/>
            <p:nvPr/>
          </p:nvSpPr>
          <p:spPr>
            <a:xfrm>
              <a:off x="3222667"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6FFB8C0-9FC4-4D09-B573-4856A58B2D53}"/>
                </a:ext>
              </a:extLst>
            </p:cNvPr>
            <p:cNvSpPr/>
            <p:nvPr/>
          </p:nvSpPr>
          <p:spPr>
            <a:xfrm>
              <a:off x="3651789"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87" name="그룹 86">
            <a:extLst>
              <a:ext uri="{FF2B5EF4-FFF2-40B4-BE49-F238E27FC236}">
                <a16:creationId xmlns:a16="http://schemas.microsoft.com/office/drawing/2014/main" id="{FA59326E-A74C-4816-B5C1-D5354E7A63CA}"/>
              </a:ext>
            </a:extLst>
          </p:cNvPr>
          <p:cNvGrpSpPr/>
          <p:nvPr/>
        </p:nvGrpSpPr>
        <p:grpSpPr>
          <a:xfrm>
            <a:off x="7186697" y="982677"/>
            <a:ext cx="858244" cy="858244"/>
            <a:chOff x="3222667" y="1411799"/>
            <a:chExt cx="858244" cy="858244"/>
          </a:xfrm>
        </p:grpSpPr>
        <p:sp>
          <p:nvSpPr>
            <p:cNvPr id="88" name="직사각형 87">
              <a:extLst>
                <a:ext uri="{FF2B5EF4-FFF2-40B4-BE49-F238E27FC236}">
                  <a16:creationId xmlns:a16="http://schemas.microsoft.com/office/drawing/2014/main" id="{95EE6F69-0273-43A2-AF41-537550BC5779}"/>
                </a:ext>
              </a:extLst>
            </p:cNvPr>
            <p:cNvSpPr/>
            <p:nvPr/>
          </p:nvSpPr>
          <p:spPr>
            <a:xfrm>
              <a:off x="3222667"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D99FB2E-D615-4C58-9103-13BF0FE21B60}"/>
                </a:ext>
              </a:extLst>
            </p:cNvPr>
            <p:cNvSpPr/>
            <p:nvPr/>
          </p:nvSpPr>
          <p:spPr>
            <a:xfrm>
              <a:off x="3651789"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DEBD24B-396C-4868-B87D-A5CCF77B5743}"/>
                </a:ext>
              </a:extLst>
            </p:cNvPr>
            <p:cNvSpPr/>
            <p:nvPr/>
          </p:nvSpPr>
          <p:spPr>
            <a:xfrm>
              <a:off x="3222667"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0597660-18F8-4778-8DF5-6C0240934273}"/>
                </a:ext>
              </a:extLst>
            </p:cNvPr>
            <p:cNvSpPr/>
            <p:nvPr/>
          </p:nvSpPr>
          <p:spPr>
            <a:xfrm>
              <a:off x="3651789"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92" name="그룹 91">
            <a:extLst>
              <a:ext uri="{FF2B5EF4-FFF2-40B4-BE49-F238E27FC236}">
                <a16:creationId xmlns:a16="http://schemas.microsoft.com/office/drawing/2014/main" id="{42C1A88E-35B1-454C-9CBC-8E8789CC0467}"/>
              </a:ext>
            </a:extLst>
          </p:cNvPr>
          <p:cNvGrpSpPr/>
          <p:nvPr/>
        </p:nvGrpSpPr>
        <p:grpSpPr>
          <a:xfrm>
            <a:off x="8631835" y="992285"/>
            <a:ext cx="858244" cy="858244"/>
            <a:chOff x="3222667" y="1411799"/>
            <a:chExt cx="858244" cy="858244"/>
          </a:xfrm>
        </p:grpSpPr>
        <p:sp>
          <p:nvSpPr>
            <p:cNvPr id="93" name="직사각형 92">
              <a:extLst>
                <a:ext uri="{FF2B5EF4-FFF2-40B4-BE49-F238E27FC236}">
                  <a16:creationId xmlns:a16="http://schemas.microsoft.com/office/drawing/2014/main" id="{A7744270-BF9E-4AFA-961F-CE15FAC87829}"/>
                </a:ext>
              </a:extLst>
            </p:cNvPr>
            <p:cNvSpPr/>
            <p:nvPr/>
          </p:nvSpPr>
          <p:spPr>
            <a:xfrm>
              <a:off x="3222667"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98D4A0B-E674-456D-BACC-3DC4ADBD5441}"/>
                </a:ext>
              </a:extLst>
            </p:cNvPr>
            <p:cNvSpPr/>
            <p:nvPr/>
          </p:nvSpPr>
          <p:spPr>
            <a:xfrm>
              <a:off x="3651789"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2F0152BD-D310-48A6-B608-2522F813CEA9}"/>
                </a:ext>
              </a:extLst>
            </p:cNvPr>
            <p:cNvSpPr/>
            <p:nvPr/>
          </p:nvSpPr>
          <p:spPr>
            <a:xfrm>
              <a:off x="3222667"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070A964-9C6E-4E93-959B-094B7D9BB4C9}"/>
                </a:ext>
              </a:extLst>
            </p:cNvPr>
            <p:cNvSpPr/>
            <p:nvPr/>
          </p:nvSpPr>
          <p:spPr>
            <a:xfrm>
              <a:off x="3651789"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41610955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9A0BB3-63B1-4557-81F7-C3329FD4CB35}"/>
              </a:ext>
            </a:extLst>
          </p:cNvPr>
          <p:cNvSpPr txBox="1"/>
          <p:nvPr/>
        </p:nvSpPr>
        <p:spPr>
          <a:xfrm>
            <a:off x="83795" y="922080"/>
            <a:ext cx="178561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weight = </a:t>
            </a:r>
            <a:r>
              <a:rPr lang="en-US" altLang="ko-KR" sz="2400" err="1">
                <a:solidFill>
                  <a:schemeClr val="tx1"/>
                </a:solidFill>
                <a:latin typeface="Consolas" panose="020B0609020204030204" pitchFamily="49" charset="0"/>
                <a:ea typeface="고도 M" panose="02000503000000020004" pitchFamily="2" charset="-127"/>
              </a:rPr>
              <a:t>np.array</a:t>
            </a:r>
            <a:r>
              <a:rPr lang="en-US" altLang="ko-KR" sz="2400">
                <a:solidFill>
                  <a:schemeClr val="tx1"/>
                </a:solidFill>
                <a:latin typeface="Consolas" panose="020B0609020204030204" pitchFamily="49" charset="0"/>
                <a:ea typeface="고도 M" panose="02000503000000020004" pitchFamily="2" charset="-127"/>
              </a:rPr>
              <a:t>([[[[1,1],[2,2],[3,3]],[[1,1],[2,2],[3,3]]],[[[1,1],[2,2],[3,3]],[[1,1],[2,2],[3,3]]]])</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97" name="TextBox 96">
            <a:extLst>
              <a:ext uri="{FF2B5EF4-FFF2-40B4-BE49-F238E27FC236}">
                <a16:creationId xmlns:a16="http://schemas.microsoft.com/office/drawing/2014/main" id="{0EFDE734-0EC0-44F6-919C-9792CB8F0FAF}"/>
              </a:ext>
            </a:extLst>
          </p:cNvPr>
          <p:cNvSpPr txBox="1"/>
          <p:nvPr/>
        </p:nvSpPr>
        <p:spPr>
          <a:xfrm>
            <a:off x="0" y="1386960"/>
            <a:ext cx="2223686"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(2, 2, 3, 2)</a:t>
            </a:r>
          </a:p>
          <a:p>
            <a:r>
              <a:rPr lang="en-US" altLang="ko-KR" sz="2400">
                <a:solidFill>
                  <a:schemeClr val="tx1"/>
                </a:solidFill>
                <a:latin typeface="Consolas" panose="020B0609020204030204" pitchFamily="49" charset="0"/>
                <a:ea typeface="고도 M" panose="02000503000000020004" pitchFamily="2" charset="-127"/>
              </a:rPr>
              <a:t>(2, 3, 2, 2)</a:t>
            </a:r>
            <a:endParaRPr lang="ko-KR" altLang="en-US" sz="2400">
              <a:solidFill>
                <a:schemeClr val="tx1"/>
              </a:solidFill>
              <a:latin typeface="Consolas" panose="020B0609020204030204" pitchFamily="49" charset="0"/>
              <a:ea typeface="고도 M" panose="02000503000000020004" pitchFamily="2" charset="-127"/>
            </a:endParaRPr>
          </a:p>
          <a:p>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Rectangle 1">
            <a:extLst>
              <a:ext uri="{FF2B5EF4-FFF2-40B4-BE49-F238E27FC236}">
                <a16:creationId xmlns:a16="http://schemas.microsoft.com/office/drawing/2014/main" id="{C1201869-FD83-40B9-95CF-1960C3991BDE}"/>
              </a:ext>
            </a:extLst>
          </p:cNvPr>
          <p:cNvSpPr>
            <a:spLocks noChangeArrowheads="1"/>
          </p:cNvSpPr>
          <p:nvPr/>
        </p:nvSpPr>
        <p:spPr bwMode="auto">
          <a:xfrm>
            <a:off x="0" y="151656"/>
            <a:ext cx="596317"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맑은 고딕" panose="020B0503020000020004" pitchFamily="50" charset="-127"/>
                <a:ea typeface="Courier New" panose="02070309020205020404" pitchFamily="49" charset="0"/>
              </a:rPr>
              <a:t>(2, 2, 3, 2)</a:t>
            </a:r>
            <a:r>
              <a:rPr kumimoji="0" lang="ko-KR" altLang="ko-KR" sz="600" b="0" i="0" u="none" strike="noStrike" cap="none" normalizeH="0" baseline="0">
                <a:ln>
                  <a:noFill/>
                </a:ln>
                <a:solidFill>
                  <a:schemeClr val="tx1"/>
                </a:solidFill>
                <a:effectLst/>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D41007FC-FDEC-4223-ABD3-0FF830BA07B4}"/>
              </a:ext>
            </a:extLst>
          </p:cNvPr>
          <p:cNvSpPr/>
          <p:nvPr/>
        </p:nvSpPr>
        <p:spPr>
          <a:xfrm>
            <a:off x="-508885" y="2949934"/>
            <a:ext cx="7107349" cy="12801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C393FD1-0AB6-4133-904C-B60B95474CEF}"/>
              </a:ext>
            </a:extLst>
          </p:cNvPr>
          <p:cNvSpPr/>
          <p:nvPr/>
        </p:nvSpPr>
        <p:spPr>
          <a:xfrm>
            <a:off x="6592747" y="2949934"/>
            <a:ext cx="7107349" cy="12801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4BACFF27-4C72-4694-902B-03603AB5B084}"/>
              </a:ext>
            </a:extLst>
          </p:cNvPr>
          <p:cNvSpPr/>
          <p:nvPr/>
        </p:nvSpPr>
        <p:spPr>
          <a:xfrm>
            <a:off x="-369707" y="3061199"/>
            <a:ext cx="3419136" cy="107546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60F6A86-C9C9-403F-8C08-768DE1F43ECB}"/>
              </a:ext>
            </a:extLst>
          </p:cNvPr>
          <p:cNvSpPr/>
          <p:nvPr/>
        </p:nvSpPr>
        <p:spPr>
          <a:xfrm>
            <a:off x="3049429" y="3061199"/>
            <a:ext cx="3419136" cy="107546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6A53855-5B9C-49C7-A983-3FBF050289E7}"/>
              </a:ext>
            </a:extLst>
          </p:cNvPr>
          <p:cNvSpPr/>
          <p:nvPr/>
        </p:nvSpPr>
        <p:spPr>
          <a:xfrm>
            <a:off x="-271925"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ADAEF83-E32E-427A-ADB8-B1F0252F46A7}"/>
              </a:ext>
            </a:extLst>
          </p:cNvPr>
          <p:cNvSpPr/>
          <p:nvPr/>
        </p:nvSpPr>
        <p:spPr>
          <a:xfrm>
            <a:off x="808666"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E42F0722-2326-4A6F-8C19-05F6F628EF4A}"/>
              </a:ext>
            </a:extLst>
          </p:cNvPr>
          <p:cNvSpPr/>
          <p:nvPr/>
        </p:nvSpPr>
        <p:spPr>
          <a:xfrm>
            <a:off x="1889257"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1F194486-7A5B-4E99-BB6E-5B3F626C5747}"/>
              </a:ext>
            </a:extLst>
          </p:cNvPr>
          <p:cNvSpPr/>
          <p:nvPr/>
        </p:nvSpPr>
        <p:spPr>
          <a:xfrm>
            <a:off x="-192345" y="3248057"/>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0254177-C0EC-4FEE-ADBC-9DD147BBAEB3}"/>
              </a:ext>
            </a:extLst>
          </p:cNvPr>
          <p:cNvSpPr/>
          <p:nvPr/>
        </p:nvSpPr>
        <p:spPr>
          <a:xfrm>
            <a:off x="268370" y="3245050"/>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13297F5-7EA6-480F-A28D-6E03BE37DB39}"/>
              </a:ext>
            </a:extLst>
          </p:cNvPr>
          <p:cNvSpPr/>
          <p:nvPr/>
        </p:nvSpPr>
        <p:spPr>
          <a:xfrm>
            <a:off x="879146" y="3254530"/>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E9E5016-E9C3-4533-8871-613A82759276}"/>
              </a:ext>
            </a:extLst>
          </p:cNvPr>
          <p:cNvSpPr/>
          <p:nvPr/>
        </p:nvSpPr>
        <p:spPr>
          <a:xfrm>
            <a:off x="1339861" y="3251523"/>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CF3E28C-43D0-4BDD-AA1C-4A337F8FB4FC}"/>
              </a:ext>
            </a:extLst>
          </p:cNvPr>
          <p:cNvSpPr/>
          <p:nvPr/>
        </p:nvSpPr>
        <p:spPr>
          <a:xfrm>
            <a:off x="1977938" y="3243546"/>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9489422-5BE3-44A8-9A93-33A13F384BD0}"/>
              </a:ext>
            </a:extLst>
          </p:cNvPr>
          <p:cNvSpPr/>
          <p:nvPr/>
        </p:nvSpPr>
        <p:spPr>
          <a:xfrm>
            <a:off x="2438653" y="3240539"/>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47D250A-A94C-491A-88EB-A9D00FC67481}"/>
              </a:ext>
            </a:extLst>
          </p:cNvPr>
          <p:cNvSpPr/>
          <p:nvPr/>
        </p:nvSpPr>
        <p:spPr>
          <a:xfrm>
            <a:off x="3129009"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8D5851-4DDF-4580-87D1-77ADF16B8B9D}"/>
              </a:ext>
            </a:extLst>
          </p:cNvPr>
          <p:cNvSpPr/>
          <p:nvPr/>
        </p:nvSpPr>
        <p:spPr>
          <a:xfrm>
            <a:off x="4209600"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84146B3-4991-4100-BDFE-1A797D4BBCA5}"/>
              </a:ext>
            </a:extLst>
          </p:cNvPr>
          <p:cNvSpPr/>
          <p:nvPr/>
        </p:nvSpPr>
        <p:spPr>
          <a:xfrm>
            <a:off x="5290191"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328B24E3-7C5B-4A7F-925D-EEB4E8FB13F6}"/>
              </a:ext>
            </a:extLst>
          </p:cNvPr>
          <p:cNvSpPr/>
          <p:nvPr/>
        </p:nvSpPr>
        <p:spPr>
          <a:xfrm>
            <a:off x="3208589" y="3250529"/>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C2F60FF3-1ED5-46E6-8771-FB5A0C828B85}"/>
              </a:ext>
            </a:extLst>
          </p:cNvPr>
          <p:cNvSpPr/>
          <p:nvPr/>
        </p:nvSpPr>
        <p:spPr>
          <a:xfrm>
            <a:off x="3669304" y="3247522"/>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916E6F4-3B3F-43CD-B3F0-8D52E78DD299}"/>
              </a:ext>
            </a:extLst>
          </p:cNvPr>
          <p:cNvSpPr/>
          <p:nvPr/>
        </p:nvSpPr>
        <p:spPr>
          <a:xfrm>
            <a:off x="4280080" y="3257002"/>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43B6FD2-D03A-4EE8-A377-B1E6F567C677}"/>
              </a:ext>
            </a:extLst>
          </p:cNvPr>
          <p:cNvSpPr/>
          <p:nvPr/>
        </p:nvSpPr>
        <p:spPr>
          <a:xfrm>
            <a:off x="4740795" y="3253995"/>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6E1A642-68CB-4A38-8D05-7D1ABA9C289F}"/>
              </a:ext>
            </a:extLst>
          </p:cNvPr>
          <p:cNvSpPr/>
          <p:nvPr/>
        </p:nvSpPr>
        <p:spPr>
          <a:xfrm>
            <a:off x="5378872" y="3246018"/>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19C79376-2BA2-43BA-B47E-FDC5982F416C}"/>
              </a:ext>
            </a:extLst>
          </p:cNvPr>
          <p:cNvSpPr/>
          <p:nvPr/>
        </p:nvSpPr>
        <p:spPr>
          <a:xfrm>
            <a:off x="5839587" y="3243011"/>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53C06384-B611-404B-A6B5-8A2D5CE6D558}"/>
              </a:ext>
            </a:extLst>
          </p:cNvPr>
          <p:cNvSpPr/>
          <p:nvPr/>
        </p:nvSpPr>
        <p:spPr>
          <a:xfrm>
            <a:off x="6678044" y="3061199"/>
            <a:ext cx="3419136" cy="107546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114D1825-18D4-419F-B735-E8D79D12412A}"/>
              </a:ext>
            </a:extLst>
          </p:cNvPr>
          <p:cNvSpPr/>
          <p:nvPr/>
        </p:nvSpPr>
        <p:spPr>
          <a:xfrm>
            <a:off x="10097180" y="3061199"/>
            <a:ext cx="3419136" cy="107546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4AEEEACB-0C11-43EF-9A5A-2E4F6C7FFB11}"/>
              </a:ext>
            </a:extLst>
          </p:cNvPr>
          <p:cNvSpPr/>
          <p:nvPr/>
        </p:nvSpPr>
        <p:spPr>
          <a:xfrm>
            <a:off x="6775826"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7B00F138-ADBB-4635-A81A-FE98B7140395}"/>
              </a:ext>
            </a:extLst>
          </p:cNvPr>
          <p:cNvSpPr/>
          <p:nvPr/>
        </p:nvSpPr>
        <p:spPr>
          <a:xfrm>
            <a:off x="7856417"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FA922DA-CBB7-4210-AA0C-FE3F45CA8396}"/>
              </a:ext>
            </a:extLst>
          </p:cNvPr>
          <p:cNvSpPr/>
          <p:nvPr/>
        </p:nvSpPr>
        <p:spPr>
          <a:xfrm>
            <a:off x="8937008"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596B707D-05E7-4801-8A09-43527227B81C}"/>
              </a:ext>
            </a:extLst>
          </p:cNvPr>
          <p:cNvSpPr/>
          <p:nvPr/>
        </p:nvSpPr>
        <p:spPr>
          <a:xfrm>
            <a:off x="6855406" y="3248057"/>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2EC18A8-A321-4C1F-A014-EB2481B50F8A}"/>
              </a:ext>
            </a:extLst>
          </p:cNvPr>
          <p:cNvSpPr/>
          <p:nvPr/>
        </p:nvSpPr>
        <p:spPr>
          <a:xfrm>
            <a:off x="7316121" y="3245050"/>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0B3CD3D-4EAB-4E9C-9F03-2017FA41FB16}"/>
              </a:ext>
            </a:extLst>
          </p:cNvPr>
          <p:cNvSpPr/>
          <p:nvPr/>
        </p:nvSpPr>
        <p:spPr>
          <a:xfrm>
            <a:off x="7926897" y="3254530"/>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0642D40-FE97-4795-ACE3-BA3ECA49A854}"/>
              </a:ext>
            </a:extLst>
          </p:cNvPr>
          <p:cNvSpPr/>
          <p:nvPr/>
        </p:nvSpPr>
        <p:spPr>
          <a:xfrm>
            <a:off x="8387612" y="3251523"/>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FABFBE0-25B0-46D3-89EC-8F6411F66C63}"/>
              </a:ext>
            </a:extLst>
          </p:cNvPr>
          <p:cNvSpPr/>
          <p:nvPr/>
        </p:nvSpPr>
        <p:spPr>
          <a:xfrm>
            <a:off x="9025689" y="3243546"/>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BA49C7A-D838-4FFA-948A-108F92321B49}"/>
              </a:ext>
            </a:extLst>
          </p:cNvPr>
          <p:cNvSpPr/>
          <p:nvPr/>
        </p:nvSpPr>
        <p:spPr>
          <a:xfrm>
            <a:off x="9486404" y="3240539"/>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2C7C7D7-4324-4A42-83F8-A40D8D596DDC}"/>
              </a:ext>
            </a:extLst>
          </p:cNvPr>
          <p:cNvSpPr/>
          <p:nvPr/>
        </p:nvSpPr>
        <p:spPr>
          <a:xfrm>
            <a:off x="10176760"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5EAD2CE4-E197-4CD5-8D57-1AD4B25F95A1}"/>
              </a:ext>
            </a:extLst>
          </p:cNvPr>
          <p:cNvSpPr/>
          <p:nvPr/>
        </p:nvSpPr>
        <p:spPr>
          <a:xfrm>
            <a:off x="11257351"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FE96B026-A9A5-49BE-B0A5-69DF44720327}"/>
              </a:ext>
            </a:extLst>
          </p:cNvPr>
          <p:cNvSpPr/>
          <p:nvPr/>
        </p:nvSpPr>
        <p:spPr>
          <a:xfrm>
            <a:off x="12337942"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09C7BFB7-829E-472A-8103-26B16DB7B673}"/>
              </a:ext>
            </a:extLst>
          </p:cNvPr>
          <p:cNvSpPr/>
          <p:nvPr/>
        </p:nvSpPr>
        <p:spPr>
          <a:xfrm>
            <a:off x="10256340" y="3250529"/>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E00DD1-A957-4A3B-83AE-E8F55B590D81}"/>
              </a:ext>
            </a:extLst>
          </p:cNvPr>
          <p:cNvSpPr/>
          <p:nvPr/>
        </p:nvSpPr>
        <p:spPr>
          <a:xfrm>
            <a:off x="10717055" y="3247522"/>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50448090-AB68-447D-868F-F5C50E3A3DF1}"/>
              </a:ext>
            </a:extLst>
          </p:cNvPr>
          <p:cNvSpPr/>
          <p:nvPr/>
        </p:nvSpPr>
        <p:spPr>
          <a:xfrm>
            <a:off x="11346032" y="3253995"/>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CF2D5F3-586E-492B-A9A6-2D49FB28AF86}"/>
              </a:ext>
            </a:extLst>
          </p:cNvPr>
          <p:cNvSpPr/>
          <p:nvPr/>
        </p:nvSpPr>
        <p:spPr>
          <a:xfrm>
            <a:off x="11788546" y="3253995"/>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103E7B82-6D99-440A-9C0C-DD3DCE060CAF}"/>
              </a:ext>
            </a:extLst>
          </p:cNvPr>
          <p:cNvSpPr/>
          <p:nvPr/>
        </p:nvSpPr>
        <p:spPr>
          <a:xfrm>
            <a:off x="12426623" y="3246018"/>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E4E0216-FED2-4826-8FDF-8A7B8A547932}"/>
              </a:ext>
            </a:extLst>
          </p:cNvPr>
          <p:cNvSpPr/>
          <p:nvPr/>
        </p:nvSpPr>
        <p:spPr>
          <a:xfrm>
            <a:off x="12887338" y="3243011"/>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C4685CBD-78FB-4E3B-8723-62FDC0C0B8A2}"/>
              </a:ext>
            </a:extLst>
          </p:cNvPr>
          <p:cNvCxnSpPr/>
          <p:nvPr/>
        </p:nvCxnSpPr>
        <p:spPr>
          <a:xfrm flipH="1">
            <a:off x="954157" y="1725433"/>
            <a:ext cx="394804" cy="198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직선 화살표 연결선 178">
            <a:extLst>
              <a:ext uri="{FF2B5EF4-FFF2-40B4-BE49-F238E27FC236}">
                <a16:creationId xmlns:a16="http://schemas.microsoft.com/office/drawing/2014/main" id="{A87C962D-352E-4D02-B9FE-13C3D4207BA1}"/>
              </a:ext>
            </a:extLst>
          </p:cNvPr>
          <p:cNvCxnSpPr>
            <a:cxnSpLocks/>
          </p:cNvCxnSpPr>
          <p:nvPr/>
        </p:nvCxnSpPr>
        <p:spPr>
          <a:xfrm flipH="1">
            <a:off x="421139" y="1694109"/>
            <a:ext cx="1379438" cy="230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직선 화살표 연결선 179">
            <a:extLst>
              <a:ext uri="{FF2B5EF4-FFF2-40B4-BE49-F238E27FC236}">
                <a16:creationId xmlns:a16="http://schemas.microsoft.com/office/drawing/2014/main" id="{15F7DF38-E9FF-4E97-BA85-5790CB30590D}"/>
              </a:ext>
            </a:extLst>
          </p:cNvPr>
          <p:cNvCxnSpPr>
            <a:cxnSpLocks/>
          </p:cNvCxnSpPr>
          <p:nvPr/>
        </p:nvCxnSpPr>
        <p:spPr>
          <a:xfrm>
            <a:off x="421139" y="1746390"/>
            <a:ext cx="901273" cy="177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직선 화살표 연결선 180">
            <a:extLst>
              <a:ext uri="{FF2B5EF4-FFF2-40B4-BE49-F238E27FC236}">
                <a16:creationId xmlns:a16="http://schemas.microsoft.com/office/drawing/2014/main" id="{E3DB8B1B-ACA5-4E85-B45B-FB9349DFDAD1}"/>
              </a:ext>
            </a:extLst>
          </p:cNvPr>
          <p:cNvCxnSpPr>
            <a:cxnSpLocks/>
          </p:cNvCxnSpPr>
          <p:nvPr/>
        </p:nvCxnSpPr>
        <p:spPr>
          <a:xfrm>
            <a:off x="944576" y="1722426"/>
            <a:ext cx="901273" cy="177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EC1C451D-D917-48CC-9211-8D7E7212038C}"/>
              </a:ext>
            </a:extLst>
          </p:cNvPr>
          <p:cNvSpPr txBox="1"/>
          <p:nvPr/>
        </p:nvSpPr>
        <p:spPr>
          <a:xfrm>
            <a:off x="2756704" y="1652710"/>
            <a:ext cx="5112297" cy="830997"/>
          </a:xfrm>
          <a:prstGeom prst="rect">
            <a:avLst/>
          </a:prstGeom>
          <a:noFill/>
        </p:spPr>
        <p:txBody>
          <a:bodyPr wrap="none" rtlCol="0">
            <a:spAutoFit/>
          </a:bodyPr>
          <a:lstStyle/>
          <a:p>
            <a:r>
              <a:rPr lang="en-US" altLang="ko-KR" sz="2400" err="1">
                <a:solidFill>
                  <a:schemeClr val="tx1"/>
                </a:solidFill>
                <a:latin typeface="Consolas" panose="020B0609020204030204" pitchFamily="49" charset="0"/>
                <a:ea typeface="고도 M" panose="02000503000000020004" pitchFamily="2" charset="-127"/>
              </a:rPr>
              <a:t>weight.transpose</a:t>
            </a:r>
            <a:r>
              <a:rPr lang="en-US" altLang="ko-KR" sz="2400">
                <a:solidFill>
                  <a:schemeClr val="tx1"/>
                </a:solidFill>
                <a:latin typeface="Consolas" panose="020B0609020204030204" pitchFamily="49" charset="0"/>
                <a:ea typeface="고도 M" panose="02000503000000020004" pitchFamily="2" charset="-127"/>
              </a:rPr>
              <a:t>(3, 2, 0, 1)</a:t>
            </a:r>
            <a:endParaRPr lang="ko-KR" altLang="en-US" sz="2400">
              <a:solidFill>
                <a:schemeClr val="tx1"/>
              </a:solidFill>
              <a:latin typeface="Consolas" panose="020B0609020204030204" pitchFamily="49" charset="0"/>
              <a:ea typeface="고도 M" panose="02000503000000020004" pitchFamily="2" charset="-127"/>
            </a:endParaRPr>
          </a:p>
          <a:p>
            <a:endParaRPr lang="ko-KR" altLang="en-US" sz="2400">
              <a:solidFill>
                <a:schemeClr val="tx1"/>
              </a:solidFill>
              <a:latin typeface="Consolas" panose="020B0609020204030204" pitchFamily="49" charset="0"/>
              <a:ea typeface="고도 M" panose="02000503000000020004" pitchFamily="2" charset="-127"/>
            </a:endParaRPr>
          </a:p>
        </p:txBody>
      </p:sp>
      <p:sp>
        <p:nvSpPr>
          <p:cNvPr id="183" name="직사각형 182">
            <a:extLst>
              <a:ext uri="{FF2B5EF4-FFF2-40B4-BE49-F238E27FC236}">
                <a16:creationId xmlns:a16="http://schemas.microsoft.com/office/drawing/2014/main" id="{B1FB6BA6-5AAA-44E4-BD6A-B99210B16BCC}"/>
              </a:ext>
            </a:extLst>
          </p:cNvPr>
          <p:cNvSpPr/>
          <p:nvPr/>
        </p:nvSpPr>
        <p:spPr>
          <a:xfrm>
            <a:off x="-508886" y="4745114"/>
            <a:ext cx="7117897" cy="12801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88911454-8D5C-4178-9B94-C809317497BC}"/>
              </a:ext>
            </a:extLst>
          </p:cNvPr>
          <p:cNvSpPr/>
          <p:nvPr/>
        </p:nvSpPr>
        <p:spPr>
          <a:xfrm>
            <a:off x="6582198" y="4745114"/>
            <a:ext cx="7117897" cy="12801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78F54007-ADAB-4E5B-BE3E-9AF422E168F4}"/>
              </a:ext>
            </a:extLst>
          </p:cNvPr>
          <p:cNvSpPr/>
          <p:nvPr/>
        </p:nvSpPr>
        <p:spPr>
          <a:xfrm>
            <a:off x="-429939"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8D66BE4A-0BA3-4EC1-B38D-38D61F289C10}"/>
              </a:ext>
            </a:extLst>
          </p:cNvPr>
          <p:cNvSpPr/>
          <p:nvPr/>
        </p:nvSpPr>
        <p:spPr>
          <a:xfrm>
            <a:off x="1869562"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37E3BAA4-A9F5-4CBC-AC72-471379B83B1A}"/>
              </a:ext>
            </a:extLst>
          </p:cNvPr>
          <p:cNvSpPr/>
          <p:nvPr/>
        </p:nvSpPr>
        <p:spPr>
          <a:xfrm>
            <a:off x="4169063"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FFF5B84-A4B9-418A-9247-D73DAF35641F}"/>
              </a:ext>
            </a:extLst>
          </p:cNvPr>
          <p:cNvSpPr/>
          <p:nvPr/>
        </p:nvSpPr>
        <p:spPr>
          <a:xfrm>
            <a:off x="-341086"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5DE8586-3481-409F-809F-8F837D65D70F}"/>
              </a:ext>
            </a:extLst>
          </p:cNvPr>
          <p:cNvSpPr/>
          <p:nvPr/>
        </p:nvSpPr>
        <p:spPr>
          <a:xfrm>
            <a:off x="729745"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673F4B58-2B94-4768-8381-9B9790AE990B}"/>
              </a:ext>
            </a:extLst>
          </p:cNvPr>
          <p:cNvSpPr/>
          <p:nvPr/>
        </p:nvSpPr>
        <p:spPr>
          <a:xfrm>
            <a:off x="-252404"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BA498DA-51CB-4AF6-84ED-848E650B561A}"/>
              </a:ext>
            </a:extLst>
          </p:cNvPr>
          <p:cNvSpPr/>
          <p:nvPr/>
        </p:nvSpPr>
        <p:spPr>
          <a:xfrm>
            <a:off x="204178"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C9A4BA4-896E-49DA-B272-F176CC9F6BE0}"/>
              </a:ext>
            </a:extLst>
          </p:cNvPr>
          <p:cNvSpPr/>
          <p:nvPr/>
        </p:nvSpPr>
        <p:spPr>
          <a:xfrm>
            <a:off x="808578"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28A3BA8-E07D-4F82-955F-5EEC836F66F1}"/>
              </a:ext>
            </a:extLst>
          </p:cNvPr>
          <p:cNvSpPr/>
          <p:nvPr/>
        </p:nvSpPr>
        <p:spPr>
          <a:xfrm>
            <a:off x="1265160"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EE9D5C72-F1CB-49E8-A877-236B7DEC60D1}"/>
              </a:ext>
            </a:extLst>
          </p:cNvPr>
          <p:cNvSpPr/>
          <p:nvPr/>
        </p:nvSpPr>
        <p:spPr>
          <a:xfrm>
            <a:off x="1950237"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3786E742-3997-46A3-8FE6-EB2AA6BF950B}"/>
              </a:ext>
            </a:extLst>
          </p:cNvPr>
          <p:cNvSpPr/>
          <p:nvPr/>
        </p:nvSpPr>
        <p:spPr>
          <a:xfrm>
            <a:off x="3021068"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B21F6EF9-1276-410D-BE7F-ACDE80D251C8}"/>
              </a:ext>
            </a:extLst>
          </p:cNvPr>
          <p:cNvSpPr/>
          <p:nvPr/>
        </p:nvSpPr>
        <p:spPr>
          <a:xfrm>
            <a:off x="2038919"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82CF0FC-7E5D-4FEB-ADC0-FA2CE1DDA975}"/>
              </a:ext>
            </a:extLst>
          </p:cNvPr>
          <p:cNvSpPr/>
          <p:nvPr/>
        </p:nvSpPr>
        <p:spPr>
          <a:xfrm>
            <a:off x="2495501"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DED98F6D-8691-4CBD-8E5E-8664C93AA68B}"/>
              </a:ext>
            </a:extLst>
          </p:cNvPr>
          <p:cNvSpPr/>
          <p:nvPr/>
        </p:nvSpPr>
        <p:spPr>
          <a:xfrm>
            <a:off x="3099901"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96282002-5A7D-4372-80DE-5EF38C817827}"/>
              </a:ext>
            </a:extLst>
          </p:cNvPr>
          <p:cNvSpPr/>
          <p:nvPr/>
        </p:nvSpPr>
        <p:spPr>
          <a:xfrm>
            <a:off x="3556483"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DC334F62-164B-4E2D-94D1-84B4B0C45DB5}"/>
              </a:ext>
            </a:extLst>
          </p:cNvPr>
          <p:cNvSpPr/>
          <p:nvPr/>
        </p:nvSpPr>
        <p:spPr>
          <a:xfrm>
            <a:off x="4241560"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5E7577A5-B225-40C6-94C5-DAFFE2B91A2C}"/>
              </a:ext>
            </a:extLst>
          </p:cNvPr>
          <p:cNvSpPr/>
          <p:nvPr/>
        </p:nvSpPr>
        <p:spPr>
          <a:xfrm>
            <a:off x="5312391"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D7E08AA8-264A-4182-B7D0-EF1C4A14C49A}"/>
              </a:ext>
            </a:extLst>
          </p:cNvPr>
          <p:cNvSpPr/>
          <p:nvPr/>
        </p:nvSpPr>
        <p:spPr>
          <a:xfrm>
            <a:off x="4330242"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F58496B5-ED8D-4450-8335-10C50D884005}"/>
              </a:ext>
            </a:extLst>
          </p:cNvPr>
          <p:cNvSpPr/>
          <p:nvPr/>
        </p:nvSpPr>
        <p:spPr>
          <a:xfrm>
            <a:off x="4786824"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51AED05-1D64-4C2B-969C-413F05E02841}"/>
              </a:ext>
            </a:extLst>
          </p:cNvPr>
          <p:cNvSpPr/>
          <p:nvPr/>
        </p:nvSpPr>
        <p:spPr>
          <a:xfrm>
            <a:off x="5391224"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2D851D9-C0DB-4F95-ACB6-D7C233971FDF}"/>
              </a:ext>
            </a:extLst>
          </p:cNvPr>
          <p:cNvSpPr/>
          <p:nvPr/>
        </p:nvSpPr>
        <p:spPr>
          <a:xfrm>
            <a:off x="5847806"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D422A562-B00C-4C93-9895-395CC0125BC5}"/>
              </a:ext>
            </a:extLst>
          </p:cNvPr>
          <p:cNvSpPr/>
          <p:nvPr/>
        </p:nvSpPr>
        <p:spPr>
          <a:xfrm>
            <a:off x="6706666"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E67D928A-CE64-44EA-8460-5084C2FA8900}"/>
              </a:ext>
            </a:extLst>
          </p:cNvPr>
          <p:cNvSpPr/>
          <p:nvPr/>
        </p:nvSpPr>
        <p:spPr>
          <a:xfrm>
            <a:off x="9006167"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069BE417-CDAC-4304-A2B2-2856DC9CB42F}"/>
              </a:ext>
            </a:extLst>
          </p:cNvPr>
          <p:cNvSpPr/>
          <p:nvPr/>
        </p:nvSpPr>
        <p:spPr>
          <a:xfrm>
            <a:off x="11305668"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330B5BB9-F9B4-41C2-AFC2-51AFD690D159}"/>
              </a:ext>
            </a:extLst>
          </p:cNvPr>
          <p:cNvSpPr/>
          <p:nvPr/>
        </p:nvSpPr>
        <p:spPr>
          <a:xfrm>
            <a:off x="6795519"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EE56055-E91E-4A1F-82AB-C9F5BFED2B8E}"/>
              </a:ext>
            </a:extLst>
          </p:cNvPr>
          <p:cNvSpPr/>
          <p:nvPr/>
        </p:nvSpPr>
        <p:spPr>
          <a:xfrm>
            <a:off x="7866350"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ACC465A-5EC4-4810-8E6C-625DC5FE68BB}"/>
              </a:ext>
            </a:extLst>
          </p:cNvPr>
          <p:cNvSpPr/>
          <p:nvPr/>
        </p:nvSpPr>
        <p:spPr>
          <a:xfrm>
            <a:off x="6884201"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83CF5D8-9C15-4637-955B-E1D81962F79B}"/>
              </a:ext>
            </a:extLst>
          </p:cNvPr>
          <p:cNvSpPr/>
          <p:nvPr/>
        </p:nvSpPr>
        <p:spPr>
          <a:xfrm>
            <a:off x="7340783"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1334AB0-5CC1-4813-9511-B47B25FAFA96}"/>
              </a:ext>
            </a:extLst>
          </p:cNvPr>
          <p:cNvSpPr/>
          <p:nvPr/>
        </p:nvSpPr>
        <p:spPr>
          <a:xfrm>
            <a:off x="7945183"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BACC3C6-14C9-4C3C-93A1-1B56FB82F336}"/>
              </a:ext>
            </a:extLst>
          </p:cNvPr>
          <p:cNvSpPr/>
          <p:nvPr/>
        </p:nvSpPr>
        <p:spPr>
          <a:xfrm>
            <a:off x="8401765"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29E67CA-447D-41CB-8379-3AE19282E007}"/>
              </a:ext>
            </a:extLst>
          </p:cNvPr>
          <p:cNvSpPr/>
          <p:nvPr/>
        </p:nvSpPr>
        <p:spPr>
          <a:xfrm>
            <a:off x="9086842"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90C2FBB-ED10-4E4E-88AF-640E00459BD1}"/>
              </a:ext>
            </a:extLst>
          </p:cNvPr>
          <p:cNvSpPr/>
          <p:nvPr/>
        </p:nvSpPr>
        <p:spPr>
          <a:xfrm>
            <a:off x="10157673"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CF380F93-DDC3-4958-9E6A-99EFB9399B14}"/>
              </a:ext>
            </a:extLst>
          </p:cNvPr>
          <p:cNvSpPr/>
          <p:nvPr/>
        </p:nvSpPr>
        <p:spPr>
          <a:xfrm>
            <a:off x="9175524"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DAAEA0F-1427-4A65-A964-F3A3008014C7}"/>
              </a:ext>
            </a:extLst>
          </p:cNvPr>
          <p:cNvSpPr/>
          <p:nvPr/>
        </p:nvSpPr>
        <p:spPr>
          <a:xfrm>
            <a:off x="9632106"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2DE80472-388A-4DF6-8610-4097EA225026}"/>
              </a:ext>
            </a:extLst>
          </p:cNvPr>
          <p:cNvSpPr/>
          <p:nvPr/>
        </p:nvSpPr>
        <p:spPr>
          <a:xfrm>
            <a:off x="10236506"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B82114B-991E-4873-A7AE-E17D9BD3124F}"/>
              </a:ext>
            </a:extLst>
          </p:cNvPr>
          <p:cNvSpPr/>
          <p:nvPr/>
        </p:nvSpPr>
        <p:spPr>
          <a:xfrm>
            <a:off x="10693088"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68D3886F-5319-4CF8-9CF3-CD2F6FA7BBB4}"/>
              </a:ext>
            </a:extLst>
          </p:cNvPr>
          <p:cNvSpPr/>
          <p:nvPr/>
        </p:nvSpPr>
        <p:spPr>
          <a:xfrm>
            <a:off x="11378165"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AA41C5EC-91AD-4F5A-B464-E57272C4AA56}"/>
              </a:ext>
            </a:extLst>
          </p:cNvPr>
          <p:cNvSpPr/>
          <p:nvPr/>
        </p:nvSpPr>
        <p:spPr>
          <a:xfrm>
            <a:off x="12448996"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F169684-31C3-4FA0-A020-7F05612D02DA}"/>
              </a:ext>
            </a:extLst>
          </p:cNvPr>
          <p:cNvSpPr/>
          <p:nvPr/>
        </p:nvSpPr>
        <p:spPr>
          <a:xfrm>
            <a:off x="11466847"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0B38ABA-3D09-4BD0-8437-7D32E34FAD03}"/>
              </a:ext>
            </a:extLst>
          </p:cNvPr>
          <p:cNvSpPr/>
          <p:nvPr/>
        </p:nvSpPr>
        <p:spPr>
          <a:xfrm>
            <a:off x="11923429"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D51CD299-57D5-47E9-B805-6843011B6CAB}"/>
              </a:ext>
            </a:extLst>
          </p:cNvPr>
          <p:cNvSpPr/>
          <p:nvPr/>
        </p:nvSpPr>
        <p:spPr>
          <a:xfrm>
            <a:off x="12527829"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E9E69C4-F717-449C-AEAE-C12A38DFDEFB}"/>
              </a:ext>
            </a:extLst>
          </p:cNvPr>
          <p:cNvSpPr/>
          <p:nvPr/>
        </p:nvSpPr>
        <p:spPr>
          <a:xfrm>
            <a:off x="12984411"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0739119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B483A2-188F-4456-83B3-7FBC63CFCCB1}"/>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3" name="그룹 2">
            <a:extLst>
              <a:ext uri="{FF2B5EF4-FFF2-40B4-BE49-F238E27FC236}">
                <a16:creationId xmlns:a16="http://schemas.microsoft.com/office/drawing/2014/main" id="{E3C5191A-7F3B-416B-A949-833467C6FF25}"/>
              </a:ext>
            </a:extLst>
          </p:cNvPr>
          <p:cNvGrpSpPr/>
          <p:nvPr/>
        </p:nvGrpSpPr>
        <p:grpSpPr>
          <a:xfrm>
            <a:off x="1182256" y="4823269"/>
            <a:ext cx="1509319" cy="1509322"/>
            <a:chOff x="917949" y="3078862"/>
            <a:chExt cx="2083445" cy="2083449"/>
          </a:xfrm>
          <a:solidFill>
            <a:srgbClr val="66CCFF"/>
          </a:solidFill>
        </p:grpSpPr>
        <p:sp>
          <p:nvSpPr>
            <p:cNvPr id="4" name="직사각형 3">
              <a:extLst>
                <a:ext uri="{FF2B5EF4-FFF2-40B4-BE49-F238E27FC236}">
                  <a16:creationId xmlns:a16="http://schemas.microsoft.com/office/drawing/2014/main" id="{F17302C2-1B59-4E8E-99D3-DFC4F709617D}"/>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FFFF791-1F97-4E6E-8CC2-520F77E44EC9}"/>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3161C8A-E7E8-4EC8-9ADE-BFBD8EED5E08}"/>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C170D8E-3D69-4FD8-86DF-B7C0C2648C4D}"/>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6EA12679-156C-4834-BADC-BFF4BE1494AB}"/>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A5D0A5-59CB-4CC5-9B2D-4A1CE8B3B02A}"/>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13E6F98-65ED-4F2C-AB1F-1B49764C3EA3}"/>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8EAA6FC-97FF-4BCF-8E57-B1F7F7C8076B}"/>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2184E6E-A6FE-41E4-8825-06EC38E881BE}"/>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7C1A158-6A53-4913-85C5-B8CD0CF8F712}"/>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FCDA8ED-0EF0-4016-8130-5B09B442E9D5}"/>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C56668D1-020D-4D84-921D-7942CFDDE658}"/>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2E1F7E9-8C12-424B-A929-D71D72F546E0}"/>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59CF9C9-FB79-4862-A33C-F3C3D110FDB3}"/>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7A394EB-8A45-444E-B67E-C6F3DB7E7E4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2DDB060-0299-4E26-825E-8FED4A837D37}"/>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A3E971F-0EB3-4B51-813A-693EB83B88C0}"/>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7A8DB84-5063-47FE-988D-08B886413D0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A3DE81A-5E6A-4D80-A4E1-AEE49D314AC2}"/>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CECC12E-94F5-4467-A553-4991E544FA7A}"/>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A30D0466-F9D4-44DD-9A7D-F2474C5A69C8}"/>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26831DE4-FC37-472E-A6CE-31F92762B195}"/>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309972B-4D1D-45E7-AFC9-1E98990A1684}"/>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0D09149C-68D1-414F-BF5E-A3A2A6ED2D54}"/>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0D57E15-15DE-48AC-B450-CDCD11508D9E}"/>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9" name="TextBox 28">
            <a:extLst>
              <a:ext uri="{FF2B5EF4-FFF2-40B4-BE49-F238E27FC236}">
                <a16:creationId xmlns:a16="http://schemas.microsoft.com/office/drawing/2014/main" id="{DABE4D46-4D31-4717-9ACA-B87EB4E444C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30" name="TextBox 29">
            <a:extLst>
              <a:ext uri="{FF2B5EF4-FFF2-40B4-BE49-F238E27FC236}">
                <a16:creationId xmlns:a16="http://schemas.microsoft.com/office/drawing/2014/main" id="{DEFADFD0-1558-4654-8133-1DFDA5F37CDE}"/>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31" name="TextBox 30">
            <a:extLst>
              <a:ext uri="{FF2B5EF4-FFF2-40B4-BE49-F238E27FC236}">
                <a16:creationId xmlns:a16="http://schemas.microsoft.com/office/drawing/2014/main" id="{3607216C-4914-402A-B3D3-29D6B6C79EFF}"/>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32" name="그룹 31">
            <a:extLst>
              <a:ext uri="{FF2B5EF4-FFF2-40B4-BE49-F238E27FC236}">
                <a16:creationId xmlns:a16="http://schemas.microsoft.com/office/drawing/2014/main" id="{E6E04FB4-59B5-4A01-8BB8-272B6C515315}"/>
              </a:ext>
            </a:extLst>
          </p:cNvPr>
          <p:cNvGrpSpPr/>
          <p:nvPr/>
        </p:nvGrpSpPr>
        <p:grpSpPr>
          <a:xfrm>
            <a:off x="1182256" y="3124032"/>
            <a:ext cx="1509320" cy="1509323"/>
            <a:chOff x="917949" y="3078862"/>
            <a:chExt cx="2083445" cy="2083449"/>
          </a:xfrm>
          <a:solidFill>
            <a:srgbClr val="CCFFCC"/>
          </a:solidFill>
        </p:grpSpPr>
        <p:sp>
          <p:nvSpPr>
            <p:cNvPr id="33" name="직사각형 32">
              <a:extLst>
                <a:ext uri="{FF2B5EF4-FFF2-40B4-BE49-F238E27FC236}">
                  <a16:creationId xmlns:a16="http://schemas.microsoft.com/office/drawing/2014/main" id="{D88E305F-BB25-4163-B1B5-FED6C584D1B6}"/>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B461709-993F-4976-ACEF-6A225795BCCC}"/>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8E02D1D-5FF9-4003-8253-B486D8FBD57F}"/>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BA2D965-88F3-4968-9D03-2FBB5051B3CB}"/>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A7D5F1EE-ED67-4F28-A5ED-F08AC8E1FC24}"/>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B116997-0956-48E4-A1FE-CB477272DDD2}"/>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8800736-2D0D-43D7-AB73-EC6C154176AF}"/>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AE60B23-FBBB-4390-8C8D-B89575A83657}"/>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354AEB8-7645-4F7B-B0DD-89188107ED57}"/>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55BB510-DFB9-452B-A849-C5C1BEDDF563}"/>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D004C38-9B5F-48B0-922E-400E8BF15750}"/>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B57DE02B-A055-4D3C-A109-42647F1C1FD3}"/>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9A999DB3-7997-4E81-9529-E1B079CFDDBB}"/>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3DACB91-B4A3-48CC-908D-5C1A88A4CE69}"/>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9AA8A8D-0AAC-4D9D-BC04-31E94E44D24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CAEDB36-14BC-4380-B2CF-F496D323DB87}"/>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F18B8B9-7562-426C-8457-9F123C298D9C}"/>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BBAD2D-5677-4CB6-B8F2-65FBCB2A5AF6}"/>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7ECE1F46-DBAB-4D89-818D-1B50462C0989}"/>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E8AF532-0DB2-42DD-A836-C5C60C915246}"/>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34A2F920-F8DB-430F-970D-A5D0C93616FA}"/>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3A058D8F-80B3-4B74-A073-9C035708EDBC}"/>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6A14E37B-D9EF-4A2B-A08B-1FA279CB7D17}"/>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2B14ED0-620B-4BD7-8330-6C1FC5CC3C70}"/>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3CCBE64-298C-42FE-983A-A716C9157202}"/>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58" name="그룹 57">
            <a:extLst>
              <a:ext uri="{FF2B5EF4-FFF2-40B4-BE49-F238E27FC236}">
                <a16:creationId xmlns:a16="http://schemas.microsoft.com/office/drawing/2014/main" id="{8879CAF3-2A8E-4641-92F4-9188F3D93570}"/>
              </a:ext>
            </a:extLst>
          </p:cNvPr>
          <p:cNvGrpSpPr/>
          <p:nvPr/>
        </p:nvGrpSpPr>
        <p:grpSpPr>
          <a:xfrm>
            <a:off x="1182256" y="1425381"/>
            <a:ext cx="1508734" cy="1508737"/>
            <a:chOff x="917949" y="3078862"/>
            <a:chExt cx="2083445" cy="2083449"/>
          </a:xfrm>
        </p:grpSpPr>
        <p:sp>
          <p:nvSpPr>
            <p:cNvPr id="59" name="직사각형 58">
              <a:extLst>
                <a:ext uri="{FF2B5EF4-FFF2-40B4-BE49-F238E27FC236}">
                  <a16:creationId xmlns:a16="http://schemas.microsoft.com/office/drawing/2014/main" id="{E96F3F89-F1FE-486D-BAAC-8F0B6112EB6A}"/>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DD0B0FF-AB48-4390-A6E0-596D0B74411D}"/>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F66F252-F360-4C0F-8365-6AF55E18125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EA3F3D-8CD8-4660-A32B-DEC82AF85C70}"/>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69F1E8F-2C78-4ADC-A73A-7642FE7A599D}"/>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9FFF85-3004-490C-8BEF-8FBECC1FE378}"/>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D5CCDAC-DB4E-4937-90F9-F06CEEE4363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BEDA9EB-1158-4C20-8E67-931894ABCBC4}"/>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C2E840F-88A8-486D-AB6F-30B55578008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F1601AB-EC6F-4599-9255-197C49147DDC}"/>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E0CB2820-1273-4A9E-A29E-2E7B98A6510A}"/>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DA58A81-39EE-4742-ACC9-532A92CC6C3B}"/>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D910E3D-8800-4912-BDDF-B128D6AB0E6B}"/>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D26B34-37BA-42F8-BB05-0B4DF9488E41}"/>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36101B6-62D5-49AD-A06E-E721959CE809}"/>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C389CCB-B33A-47D3-A641-863B41139969}"/>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053BA44-4B00-41D8-AA3D-F956CBA8AA41}"/>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6833D3AE-348D-4129-8C90-B47137AFAEA0}"/>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526C6A5-A920-4F9D-B4E2-82C02438EFA4}"/>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FE01D2E-74BE-450B-AD46-D0EEC1EE2B7D}"/>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93AA57B-BAC2-4693-B757-5FE1525C8376}"/>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BB0B048-E6FA-42E3-9CA3-BFACAF9FA67A}"/>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38D959EF-551B-4537-9394-DDAB81CC22C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565E49A-2F6E-4095-92E4-6B353E52BB70}"/>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504B56B-F25B-45E1-8BF1-7A9E54DC80B3}"/>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84" name="TextBox 83">
            <a:extLst>
              <a:ext uri="{FF2B5EF4-FFF2-40B4-BE49-F238E27FC236}">
                <a16:creationId xmlns:a16="http://schemas.microsoft.com/office/drawing/2014/main" id="{F38F4D46-0D4E-41E2-A4FB-B02AE3445C92}"/>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5" name="TextBox 84">
            <a:extLst>
              <a:ext uri="{FF2B5EF4-FFF2-40B4-BE49-F238E27FC236}">
                <a16:creationId xmlns:a16="http://schemas.microsoft.com/office/drawing/2014/main" id="{C7D7D37E-004D-4BE5-BB7B-26E4B0E05FC7}"/>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86" name="직선 연결선 85">
            <a:extLst>
              <a:ext uri="{FF2B5EF4-FFF2-40B4-BE49-F238E27FC236}">
                <a16:creationId xmlns:a16="http://schemas.microsoft.com/office/drawing/2014/main" id="{5C4C0AA7-A069-4587-ADF0-E74CA36B4F1A}"/>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A127ADE6-5A2F-4A4E-81CF-10B939823A7D}"/>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8AEEA8CD-9ABD-44CC-8039-8B0300C7BF9C}"/>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A27CFD7C-B021-4059-A494-86228A3870B8}"/>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695A303D-1FA7-4D6F-AC35-4EF3C4801337}"/>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3B85D93E-1ADC-4A46-BA5B-823AE4AD0D2C}"/>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5A6C4147-593D-48CB-944E-E4719B8A07AF}"/>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F73F3F6A-2B96-4E4D-9B59-F061B3F2F0E7}"/>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74CEB111-CBE1-41C1-9204-423B8DCD0E1B}"/>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4FA35089-DE0E-4E6A-BE09-8A5DC4A193F4}"/>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D68F08F-5F09-4DF4-92BB-13D6E3BB18BF}"/>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D974A2C-988E-41E0-8DBB-9CB942213AE3}"/>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1A7098E-E02C-4722-9283-647171291E89}"/>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A2B8FFC3-CAB9-450B-8D6C-66AD39592D0F}"/>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05F033DA-5B4C-460C-90A0-AE78A9F19E89}"/>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338DEEF4-34E7-44BC-9A53-9D7ED3836560}"/>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DB528DC4-1367-4669-90E0-EB054FE9BB2A}"/>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23B24C72-0E12-44C5-8260-75454AD235DA}"/>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104" name="직선 연결선 103">
            <a:extLst>
              <a:ext uri="{FF2B5EF4-FFF2-40B4-BE49-F238E27FC236}">
                <a16:creationId xmlns:a16="http://schemas.microsoft.com/office/drawing/2014/main" id="{6DB885EC-D843-4CF9-A407-B7E58A0D7BB3}"/>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3E8CD3A0-8781-4673-B99B-E0564B17C7C8}"/>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88CDD7F1-5F8A-48B8-B4E1-AA7A842837AE}"/>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65C987E6-0630-4D16-A2B9-717CAD163DA2}"/>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DBC98E6-DF12-44FA-B50D-2973F998C2EF}"/>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109" name="TextBox 108">
            <a:extLst>
              <a:ext uri="{FF2B5EF4-FFF2-40B4-BE49-F238E27FC236}">
                <a16:creationId xmlns:a16="http://schemas.microsoft.com/office/drawing/2014/main" id="{2492C3F5-BB70-4452-8F55-9AA39A018C83}"/>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110" name="TextBox 109">
            <a:extLst>
              <a:ext uri="{FF2B5EF4-FFF2-40B4-BE49-F238E27FC236}">
                <a16:creationId xmlns:a16="http://schemas.microsoft.com/office/drawing/2014/main" id="{3BA04F60-08ED-4D05-A9C0-31328E9CC4DF}"/>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11" name="그룹 110">
            <a:extLst>
              <a:ext uri="{FF2B5EF4-FFF2-40B4-BE49-F238E27FC236}">
                <a16:creationId xmlns:a16="http://schemas.microsoft.com/office/drawing/2014/main" id="{06C41970-6045-406B-9740-6B004655AAC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12" name="직사각형 111">
              <a:extLst>
                <a:ext uri="{FF2B5EF4-FFF2-40B4-BE49-F238E27FC236}">
                  <a16:creationId xmlns:a16="http://schemas.microsoft.com/office/drawing/2014/main" id="{5C25E9ED-951E-4BBE-B8CA-DDBECE8AC0F9}"/>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B9F56427-B03B-42D8-B0A6-69A96D623D06}"/>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4575995-80E0-427F-9201-F880CEFF1D28}"/>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CCE74C3-6CB3-45BA-854B-D5B145A7386C}"/>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EA3A8E71-FB40-418B-920C-4E8B9AE67312}"/>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F0D8E0A-9040-42B1-928F-AB7A859AB4B6}"/>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7FBEC56A-2E1A-41F0-B002-6839C3411AB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D70D443-0B5D-4738-9745-E96F8DE2D057}"/>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D5D6503-0E6F-4E5A-8CCE-62C3FBCFA4C7}"/>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grpSp>
      <p:sp>
        <p:nvSpPr>
          <p:cNvPr id="121" name="TextBox 120">
            <a:extLst>
              <a:ext uri="{FF2B5EF4-FFF2-40B4-BE49-F238E27FC236}">
                <a16:creationId xmlns:a16="http://schemas.microsoft.com/office/drawing/2014/main" id="{A954D4E3-4BAE-421A-B7E0-57109F966CFF}"/>
              </a:ext>
            </a:extLst>
          </p:cNvPr>
          <p:cNvSpPr txBox="1"/>
          <p:nvPr/>
        </p:nvSpPr>
        <p:spPr>
          <a:xfrm>
            <a:off x="8723471" y="4182066"/>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EAB5D28D-1805-48FB-BA87-CD2CD0B79262}"/>
              </a:ext>
            </a:extLst>
          </p:cNvPr>
          <p:cNvSpPr txBox="1"/>
          <p:nvPr/>
        </p:nvSpPr>
        <p:spPr>
          <a:xfrm>
            <a:off x="8727598" y="4592734"/>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grpSp>
        <p:nvGrpSpPr>
          <p:cNvPr id="124" name="그룹 123">
            <a:extLst>
              <a:ext uri="{FF2B5EF4-FFF2-40B4-BE49-F238E27FC236}">
                <a16:creationId xmlns:a16="http://schemas.microsoft.com/office/drawing/2014/main" id="{DD4F468F-FC88-4EA2-A2C6-B8B613680465}"/>
              </a:ext>
            </a:extLst>
          </p:cNvPr>
          <p:cNvGrpSpPr/>
          <p:nvPr/>
        </p:nvGrpSpPr>
        <p:grpSpPr>
          <a:xfrm>
            <a:off x="5135677" y="1283313"/>
            <a:ext cx="808243" cy="808244"/>
            <a:chOff x="5356462" y="2037079"/>
            <a:chExt cx="1250067" cy="1250069"/>
          </a:xfrm>
          <a:solidFill>
            <a:srgbClr val="FFC000"/>
          </a:solidFill>
        </p:grpSpPr>
        <p:sp>
          <p:nvSpPr>
            <p:cNvPr id="125" name="직사각형 124">
              <a:extLst>
                <a:ext uri="{FF2B5EF4-FFF2-40B4-BE49-F238E27FC236}">
                  <a16:creationId xmlns:a16="http://schemas.microsoft.com/office/drawing/2014/main" id="{A2D13DDB-E06A-4A26-BDFE-4EBD8C5C6A53}"/>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6015986-7E66-4E45-9553-E7E0CD7785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803DE93-105A-473C-856C-35FE81EE2E43}"/>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D963AB31-CE81-4E95-B0CC-73FDF2509896}"/>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8A828FD-688D-45A5-AF21-16F0CCAB8B77}"/>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82BDE95E-52D7-4546-A78C-95270B41BC87}"/>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78B6F59-3D7B-497A-BC9C-77261AFCD38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0D79B6A-516B-479A-95D0-82E7ADA89CB7}"/>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B297D5-8C79-4312-B8F1-CFCDAE9F3CA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361A0195-48D4-4189-8625-19891FB9D5AD}"/>
              </a:ext>
            </a:extLst>
          </p:cNvPr>
          <p:cNvGrpSpPr/>
          <p:nvPr/>
        </p:nvGrpSpPr>
        <p:grpSpPr>
          <a:xfrm>
            <a:off x="5124103" y="4857781"/>
            <a:ext cx="808243" cy="808244"/>
            <a:chOff x="5356462" y="2037079"/>
            <a:chExt cx="1250067" cy="1250069"/>
          </a:xfrm>
          <a:solidFill>
            <a:srgbClr val="FFC000"/>
          </a:solidFill>
        </p:grpSpPr>
        <p:sp>
          <p:nvSpPr>
            <p:cNvPr id="135" name="직사각형 134">
              <a:extLst>
                <a:ext uri="{FF2B5EF4-FFF2-40B4-BE49-F238E27FC236}">
                  <a16:creationId xmlns:a16="http://schemas.microsoft.com/office/drawing/2014/main" id="{8E4881FB-AB7B-410C-80ED-CA3602970FCB}"/>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A306B41-D2B4-42D0-943D-4C5C6DCD6AE7}"/>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AC042636-BD01-4A7F-9206-73A9264D3C2B}"/>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D226A86-C6BC-445A-A474-AC5456F81702}"/>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7B1B5B7-658D-4A61-BE47-11410D90BD43}"/>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B3E3CB0-3614-4238-A7D5-E7DFD5E014E7}"/>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F03CCE7-75CB-45BE-852C-60E0448064E0}"/>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BBD780FA-0DA7-4DAE-86B3-E4F21E974E8C}"/>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C1BF2E41-6BF1-482C-9E4A-4E2BB9E804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44" name="TextBox 143">
            <a:extLst>
              <a:ext uri="{FF2B5EF4-FFF2-40B4-BE49-F238E27FC236}">
                <a16:creationId xmlns:a16="http://schemas.microsoft.com/office/drawing/2014/main" id="{4DB0939F-26E0-43F3-83E9-EF5440802E75}"/>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5" name="TextBox 144">
            <a:extLst>
              <a:ext uri="{FF2B5EF4-FFF2-40B4-BE49-F238E27FC236}">
                <a16:creationId xmlns:a16="http://schemas.microsoft.com/office/drawing/2014/main" id="{D1327F82-BA64-475A-AF13-525EC936EAC2}"/>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6" name="그룹 145">
            <a:extLst>
              <a:ext uri="{FF2B5EF4-FFF2-40B4-BE49-F238E27FC236}">
                <a16:creationId xmlns:a16="http://schemas.microsoft.com/office/drawing/2014/main" id="{FA58D100-F8F7-42B3-A3A6-FDA1CB796932}"/>
              </a:ext>
            </a:extLst>
          </p:cNvPr>
          <p:cNvGrpSpPr/>
          <p:nvPr/>
        </p:nvGrpSpPr>
        <p:grpSpPr>
          <a:xfrm>
            <a:off x="5126036" y="3073740"/>
            <a:ext cx="808243" cy="808244"/>
            <a:chOff x="5356462" y="2037079"/>
            <a:chExt cx="1250067" cy="1250069"/>
          </a:xfrm>
          <a:solidFill>
            <a:srgbClr val="FFC000"/>
          </a:solidFill>
        </p:grpSpPr>
        <p:sp>
          <p:nvSpPr>
            <p:cNvPr id="147" name="직사각형 146">
              <a:extLst>
                <a:ext uri="{FF2B5EF4-FFF2-40B4-BE49-F238E27FC236}">
                  <a16:creationId xmlns:a16="http://schemas.microsoft.com/office/drawing/2014/main" id="{98B3200C-6A63-4F30-8A8B-C58726D5C33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E54BF26-48CD-432A-BD9E-0917E51256F1}"/>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C7D1329-6178-4A35-9ADB-71DBA023AE3F}"/>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C88DECB-BF72-4DD9-BC90-FEE227AB6365}"/>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F614FC5-967E-4DC4-950A-688BEDF04EA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02DDA40-A79E-4FBF-9269-49FAD76FCF80}"/>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5A26C25E-63CA-4EB3-8E33-34CDE11D6233}"/>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D6BC022-5F6D-47E5-9E9B-555242A3D3B0}"/>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73FAFC57-004E-43E2-8199-2B6364F32AB2}"/>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156" name="TextBox 155">
            <a:extLst>
              <a:ext uri="{FF2B5EF4-FFF2-40B4-BE49-F238E27FC236}">
                <a16:creationId xmlns:a16="http://schemas.microsoft.com/office/drawing/2014/main" id="{2B3DBACE-E376-4DC7-BEFB-B28F027A61E2}"/>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7" name="TextBox 156">
            <a:extLst>
              <a:ext uri="{FF2B5EF4-FFF2-40B4-BE49-F238E27FC236}">
                <a16:creationId xmlns:a16="http://schemas.microsoft.com/office/drawing/2014/main" id="{F7FDFF68-35D3-4A2C-B2CB-AD771CBBA17E}"/>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B32545DA-C815-4C6E-A0F9-8D21213D31B6}"/>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TextBox 158">
            <a:extLst>
              <a:ext uri="{FF2B5EF4-FFF2-40B4-BE49-F238E27FC236}">
                <a16:creationId xmlns:a16="http://schemas.microsoft.com/office/drawing/2014/main" id="{0708CD9C-A47F-43AE-921C-EE4451B453A9}"/>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60" name="그룹 159">
            <a:extLst>
              <a:ext uri="{FF2B5EF4-FFF2-40B4-BE49-F238E27FC236}">
                <a16:creationId xmlns:a16="http://schemas.microsoft.com/office/drawing/2014/main" id="{DC98D8ED-A1D4-4A93-8B58-0E5EFE2A8D36}"/>
              </a:ext>
            </a:extLst>
          </p:cNvPr>
          <p:cNvGrpSpPr/>
          <p:nvPr/>
        </p:nvGrpSpPr>
        <p:grpSpPr>
          <a:xfrm>
            <a:off x="5131830" y="2144734"/>
            <a:ext cx="808243" cy="808244"/>
            <a:chOff x="5356462" y="2037079"/>
            <a:chExt cx="1250067" cy="1250069"/>
          </a:xfrm>
        </p:grpSpPr>
        <p:sp>
          <p:nvSpPr>
            <p:cNvPr id="161" name="직사각형 160">
              <a:extLst>
                <a:ext uri="{FF2B5EF4-FFF2-40B4-BE49-F238E27FC236}">
                  <a16:creationId xmlns:a16="http://schemas.microsoft.com/office/drawing/2014/main" id="{4B25E194-95CA-45B8-967D-88D4597B5B1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455D0FE-D464-40B5-A4E0-8F194B16BA1C}"/>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1B22402B-348E-4B3A-AC84-09C7B6CE143C}"/>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C0F8D9C-F640-4D8D-B6C6-B6F5C5F750F8}"/>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F05BB7-543B-41D0-9E34-66A41F5FAA89}"/>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C71B72A-4480-47EF-8EDD-4814EFDEAEFD}"/>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D20623E-4EFF-4242-AD00-F2B69D0E2202}"/>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782D4F72-C890-464D-BF05-9EBA64A32B33}"/>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98D8A20-C232-4AA9-B38E-A4792819D2D7}"/>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3F35591B-833F-4428-8411-DCC0C56275A6}"/>
              </a:ext>
            </a:extLst>
          </p:cNvPr>
          <p:cNvGrpSpPr/>
          <p:nvPr/>
        </p:nvGrpSpPr>
        <p:grpSpPr>
          <a:xfrm>
            <a:off x="5126236" y="3928864"/>
            <a:ext cx="808243" cy="808244"/>
            <a:chOff x="5356462" y="2037079"/>
            <a:chExt cx="1250067" cy="1250069"/>
          </a:xfrm>
        </p:grpSpPr>
        <p:sp>
          <p:nvSpPr>
            <p:cNvPr id="171" name="직사각형 170">
              <a:extLst>
                <a:ext uri="{FF2B5EF4-FFF2-40B4-BE49-F238E27FC236}">
                  <a16:creationId xmlns:a16="http://schemas.microsoft.com/office/drawing/2014/main" id="{D9D6F244-11C0-4C74-8BC4-870443ED298A}"/>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B50981BC-78C9-4687-A9DC-799C0E50BAD5}"/>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63D34553-1F87-4B4C-A169-F38D22559D5E}"/>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FF85171-4DEC-4298-9CEB-77E6EEB7FF94}"/>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A92710-6275-4DC7-8FF5-CACF7A6C2CDD}"/>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A173B05-0D99-48CA-9AD9-52A4E7A8837D}"/>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64CBD6EF-0FE4-4C5B-A6EF-28668F55DF14}"/>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8059FE9-E406-484F-8014-43459399B945}"/>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4FE407D-9B6E-486D-B997-29B89FC98155}"/>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80" name="그룹 179">
            <a:extLst>
              <a:ext uri="{FF2B5EF4-FFF2-40B4-BE49-F238E27FC236}">
                <a16:creationId xmlns:a16="http://schemas.microsoft.com/office/drawing/2014/main" id="{3FCC5878-5AC5-4B32-A5FB-7FE2B09CD309}"/>
              </a:ext>
            </a:extLst>
          </p:cNvPr>
          <p:cNvGrpSpPr/>
          <p:nvPr/>
        </p:nvGrpSpPr>
        <p:grpSpPr>
          <a:xfrm>
            <a:off x="5047788" y="5679093"/>
            <a:ext cx="920923" cy="843745"/>
            <a:chOff x="5067881" y="4730840"/>
            <a:chExt cx="920923" cy="843745"/>
          </a:xfrm>
        </p:grpSpPr>
        <p:grpSp>
          <p:nvGrpSpPr>
            <p:cNvPr id="181" name="그룹 180">
              <a:extLst>
                <a:ext uri="{FF2B5EF4-FFF2-40B4-BE49-F238E27FC236}">
                  <a16:creationId xmlns:a16="http://schemas.microsoft.com/office/drawing/2014/main" id="{47C79615-55CD-493C-99F7-8A57A032B554}"/>
                </a:ext>
              </a:extLst>
            </p:cNvPr>
            <p:cNvGrpSpPr/>
            <p:nvPr/>
          </p:nvGrpSpPr>
          <p:grpSpPr>
            <a:xfrm>
              <a:off x="5135677" y="4759402"/>
              <a:ext cx="808243" cy="808244"/>
              <a:chOff x="5356462" y="2037079"/>
              <a:chExt cx="1250067" cy="1250069"/>
            </a:xfrm>
          </p:grpSpPr>
          <p:sp>
            <p:nvSpPr>
              <p:cNvPr id="184" name="직사각형 183">
                <a:extLst>
                  <a:ext uri="{FF2B5EF4-FFF2-40B4-BE49-F238E27FC236}">
                    <a16:creationId xmlns:a16="http://schemas.microsoft.com/office/drawing/2014/main" id="{1DA70568-6929-4B6A-BBB8-071FF817BB20}"/>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14075C58-D3B0-4055-AE60-EEB8FDD2B3A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6953D8F3-39D6-47D7-A40B-DEC8D19A7A3A}"/>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25E26EC-326D-4D4B-B40E-569C8787F64C}"/>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23EC6CB6-D9DC-41E4-B86C-656CE9F1506E}"/>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7E7BF211-D3BB-4806-9A64-E1ED67F1FC97}"/>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6C25A337-385F-4F62-B117-E4A1C215C928}"/>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F1926432-2D27-4CFC-B490-4D136574D42D}"/>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DC9BA6-1C6E-4029-9EEE-25196211B9C0}"/>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82" name="TextBox 181">
              <a:extLst>
                <a:ext uri="{FF2B5EF4-FFF2-40B4-BE49-F238E27FC236}">
                  <a16:creationId xmlns:a16="http://schemas.microsoft.com/office/drawing/2014/main" id="{BD64C5DA-AD82-45AD-8304-4244FAA55628}"/>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3" name="TextBox 182">
              <a:extLst>
                <a:ext uri="{FF2B5EF4-FFF2-40B4-BE49-F238E27FC236}">
                  <a16:creationId xmlns:a16="http://schemas.microsoft.com/office/drawing/2014/main" id="{33F65F9D-7027-4716-8521-848D01E09412}"/>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193" name="직선 연결선 192">
            <a:extLst>
              <a:ext uri="{FF2B5EF4-FFF2-40B4-BE49-F238E27FC236}">
                <a16:creationId xmlns:a16="http://schemas.microsoft.com/office/drawing/2014/main" id="{BEC06505-A63C-4FB6-B4B4-3890962EA06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4" name="직선 연결선 193">
            <a:extLst>
              <a:ext uri="{FF2B5EF4-FFF2-40B4-BE49-F238E27FC236}">
                <a16:creationId xmlns:a16="http://schemas.microsoft.com/office/drawing/2014/main" id="{CA3FD022-3930-4F40-A608-8590A480E1E7}"/>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3EAE987-F405-4C50-82B0-3D3AFFF3ECF0}"/>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23A38E84-F52F-4704-ACAD-01EA2D6C0B6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7" name="직선 연결선 196">
            <a:extLst>
              <a:ext uri="{FF2B5EF4-FFF2-40B4-BE49-F238E27FC236}">
                <a16:creationId xmlns:a16="http://schemas.microsoft.com/office/drawing/2014/main" id="{CF0E9D94-D0EA-4DFC-8560-0D7F763E9BED}"/>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39AEFE42-BE69-4D7F-B14D-6ADAD8F57975}"/>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387B6D47-AF40-41AE-80BA-5A0D0A1F2F34}"/>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EC3DB8F1-E81E-4B39-83F1-9872A260BB72}"/>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1" name="직선 연결선 200">
            <a:extLst>
              <a:ext uri="{FF2B5EF4-FFF2-40B4-BE49-F238E27FC236}">
                <a16:creationId xmlns:a16="http://schemas.microsoft.com/office/drawing/2014/main" id="{65CC9C56-F1D8-4CB3-A617-7225FA87064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2" name="직선 연결선 201">
            <a:extLst>
              <a:ext uri="{FF2B5EF4-FFF2-40B4-BE49-F238E27FC236}">
                <a16:creationId xmlns:a16="http://schemas.microsoft.com/office/drawing/2014/main" id="{631F25B6-8876-4E2E-A253-84CE3915F67A}"/>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3" name="직선 연결선 202">
            <a:extLst>
              <a:ext uri="{FF2B5EF4-FFF2-40B4-BE49-F238E27FC236}">
                <a16:creationId xmlns:a16="http://schemas.microsoft.com/office/drawing/2014/main" id="{E588B824-26D7-4BB6-9BF7-67ECE5F6C540}"/>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4" name="직선 연결선 203">
            <a:extLst>
              <a:ext uri="{FF2B5EF4-FFF2-40B4-BE49-F238E27FC236}">
                <a16:creationId xmlns:a16="http://schemas.microsoft.com/office/drawing/2014/main" id="{51BAC205-86AA-47D5-B686-F0C0729E124C}"/>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5E6A1FA8-6352-484C-B3EC-2AB461BB7DAC}"/>
              </a:ext>
            </a:extLst>
          </p:cNvPr>
          <p:cNvSpPr txBox="1"/>
          <p:nvPr/>
        </p:nvSpPr>
        <p:spPr>
          <a:xfrm>
            <a:off x="9565896" y="2361752"/>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[[ 3. -1.  3.]</a:t>
            </a:r>
          </a:p>
          <a:p>
            <a:pPr algn="l"/>
            <a:r>
              <a:rPr lang="en-US" altLang="ko-KR" sz="2400">
                <a:solidFill>
                  <a:schemeClr val="tx1"/>
                </a:solidFill>
                <a:latin typeface="Consolas" panose="020B0609020204030204" pitchFamily="49" charset="0"/>
                <a:ea typeface="고도 M" panose="02000503000000020004" pitchFamily="2" charset="-127"/>
              </a:rPr>
              <a:t> [-2.  0.  2.]</a:t>
            </a:r>
          </a:p>
          <a:p>
            <a:pPr algn="l"/>
            <a:r>
              <a:rPr lang="en-US" altLang="ko-KR" sz="2400">
                <a:solidFill>
                  <a:schemeClr val="tx1"/>
                </a:solidFill>
                <a:latin typeface="Consolas" panose="020B0609020204030204" pitchFamily="49" charset="0"/>
                <a:ea typeface="고도 M" panose="02000503000000020004" pitchFamily="2" charset="-127"/>
              </a:rPr>
              <a:t> [ 1.  3.  4.]]</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207" name="TextBox 206">
            <a:extLst>
              <a:ext uri="{FF2B5EF4-FFF2-40B4-BE49-F238E27FC236}">
                <a16:creationId xmlns:a16="http://schemas.microsoft.com/office/drawing/2014/main" id="{A0912E0B-6AF6-43B9-BB6F-EECB1E999E28}"/>
              </a:ext>
            </a:extLst>
          </p:cNvPr>
          <p:cNvSpPr txBox="1"/>
          <p:nvPr/>
        </p:nvSpPr>
        <p:spPr>
          <a:xfrm>
            <a:off x="9825003" y="4234875"/>
            <a:ext cx="2223686"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[[7. 5. 7.]</a:t>
            </a:r>
          </a:p>
          <a:p>
            <a:pPr algn="l"/>
            <a:r>
              <a:rPr lang="en-US" altLang="ko-KR" sz="2400">
                <a:solidFill>
                  <a:schemeClr val="tx1"/>
                </a:solidFill>
                <a:latin typeface="Consolas" panose="020B0609020204030204" pitchFamily="49" charset="0"/>
                <a:ea typeface="고도 M" panose="02000503000000020004" pitchFamily="2" charset="-127"/>
              </a:rPr>
              <a:t> [2. 6. 7.]</a:t>
            </a:r>
          </a:p>
          <a:p>
            <a:pPr algn="l"/>
            <a:r>
              <a:rPr lang="en-US" altLang="ko-KR" sz="2400">
                <a:solidFill>
                  <a:schemeClr val="tx1"/>
                </a:solidFill>
                <a:latin typeface="Consolas" panose="020B0609020204030204" pitchFamily="49" charset="0"/>
                <a:ea typeface="고도 M" panose="02000503000000020004" pitchFamily="2" charset="-127"/>
              </a:rPr>
              <a:t> [5. 7. 8.]]</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206" name="TextBox 205">
            <a:extLst>
              <a:ext uri="{FF2B5EF4-FFF2-40B4-BE49-F238E27FC236}">
                <a16:creationId xmlns:a16="http://schemas.microsoft.com/office/drawing/2014/main" id="{29D0563D-6FE2-4345-A6F8-36FD6DEFF6C2}"/>
              </a:ext>
            </a:extLst>
          </p:cNvPr>
          <p:cNvSpPr txBox="1"/>
          <p:nvPr/>
        </p:nvSpPr>
        <p:spPr>
          <a:xfrm>
            <a:off x="731956" y="819470"/>
            <a:ext cx="222368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(1, 5, 5, </a:t>
            </a:r>
            <a:r>
              <a:rPr lang="en-US" altLang="ko-KR" sz="2400">
                <a:solidFill>
                  <a:srgbClr val="FF0000"/>
                </a:solidFill>
                <a:latin typeface="Consolas" panose="020B0609020204030204" pitchFamily="49" charset="0"/>
                <a:ea typeface="고도 M" panose="02000503000000020004" pitchFamily="2" charset="-127"/>
              </a:rPr>
              <a:t>3</a:t>
            </a:r>
            <a:r>
              <a:rPr lang="en-US" altLang="ko-KR" sz="2400">
                <a:solidFill>
                  <a:schemeClr val="tx1"/>
                </a:solidFill>
                <a:latin typeface="Consolas" panose="020B0609020204030204" pitchFamily="49" charset="0"/>
                <a:ea typeface="고도 M" panose="02000503000000020004" pitchFamily="2" charset="-127"/>
              </a:rPr>
              <a: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208" name="TextBox 207">
            <a:extLst>
              <a:ext uri="{FF2B5EF4-FFF2-40B4-BE49-F238E27FC236}">
                <a16:creationId xmlns:a16="http://schemas.microsoft.com/office/drawing/2014/main" id="{6EF4CB94-B67E-486B-8227-BA5F8EC22E0F}"/>
              </a:ext>
            </a:extLst>
          </p:cNvPr>
          <p:cNvSpPr txBox="1"/>
          <p:nvPr/>
        </p:nvSpPr>
        <p:spPr>
          <a:xfrm>
            <a:off x="4503971" y="787770"/>
            <a:ext cx="222368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(3, 3, </a:t>
            </a:r>
            <a:r>
              <a:rPr lang="en-US" altLang="ko-KR" sz="2400">
                <a:solidFill>
                  <a:srgbClr val="FF0000"/>
                </a:solidFill>
                <a:latin typeface="Consolas" panose="020B0609020204030204" pitchFamily="49" charset="0"/>
                <a:ea typeface="고도 M" panose="02000503000000020004" pitchFamily="2" charset="-127"/>
              </a:rPr>
              <a:t>3</a:t>
            </a:r>
            <a:r>
              <a:rPr lang="en-US" altLang="ko-KR" sz="2400">
                <a:solidFill>
                  <a:schemeClr val="tx1"/>
                </a:solidFill>
                <a:latin typeface="Consolas" panose="020B0609020204030204" pitchFamily="49" charset="0"/>
                <a:ea typeface="고도 M" panose="02000503000000020004" pitchFamily="2" charset="-127"/>
              </a:rPr>
              <a:t>, </a:t>
            </a:r>
            <a:r>
              <a:rPr lang="en-US" altLang="ko-KR" sz="2400">
                <a:solidFill>
                  <a:srgbClr val="3399FF"/>
                </a:solidFill>
                <a:latin typeface="Consolas" panose="020B0609020204030204" pitchFamily="49" charset="0"/>
                <a:ea typeface="고도 M" panose="02000503000000020004" pitchFamily="2" charset="-127"/>
              </a:rPr>
              <a:t>2</a:t>
            </a:r>
            <a:r>
              <a:rPr lang="en-US" altLang="ko-KR" sz="2400">
                <a:solidFill>
                  <a:schemeClr val="tx1"/>
                </a:solidFill>
                <a:latin typeface="Consolas" panose="020B0609020204030204" pitchFamily="49" charset="0"/>
                <a:ea typeface="고도 M" panose="02000503000000020004" pitchFamily="2" charset="-127"/>
              </a:rPr>
              <a: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209" name="TextBox 208">
            <a:extLst>
              <a:ext uri="{FF2B5EF4-FFF2-40B4-BE49-F238E27FC236}">
                <a16:creationId xmlns:a16="http://schemas.microsoft.com/office/drawing/2014/main" id="{1D58206F-6CE2-4E99-81D6-1F8B6F3A44C1}"/>
              </a:ext>
            </a:extLst>
          </p:cNvPr>
          <p:cNvSpPr txBox="1"/>
          <p:nvPr/>
        </p:nvSpPr>
        <p:spPr>
          <a:xfrm>
            <a:off x="8037364" y="1584186"/>
            <a:ext cx="222368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(1, 3, 3, </a:t>
            </a:r>
            <a:r>
              <a:rPr lang="en-US" altLang="ko-KR" sz="2400">
                <a:solidFill>
                  <a:srgbClr val="3399FF"/>
                </a:solidFill>
                <a:latin typeface="Consolas" panose="020B0609020204030204" pitchFamily="49" charset="0"/>
                <a:ea typeface="고도 M" panose="02000503000000020004" pitchFamily="2" charset="-127"/>
              </a:rPr>
              <a:t>2</a:t>
            </a:r>
            <a:r>
              <a:rPr lang="en-US" altLang="ko-KR" sz="2400">
                <a:solidFill>
                  <a:schemeClr val="tx1"/>
                </a:solidFill>
                <a:latin typeface="Consolas" panose="020B0609020204030204" pitchFamily="49" charset="0"/>
                <a:ea typeface="고도 M" panose="02000503000000020004" pitchFamily="2" charset="-127"/>
              </a:rPr>
              <a:t>)</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450771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22917915-753D-4A0C-B49D-30D193408564}"/>
              </a:ext>
            </a:extLst>
          </p:cNvPr>
          <p:cNvGrpSpPr/>
          <p:nvPr/>
        </p:nvGrpSpPr>
        <p:grpSpPr>
          <a:xfrm>
            <a:off x="4779675" y="865909"/>
            <a:ext cx="1509319" cy="1509322"/>
            <a:chOff x="917949" y="3078862"/>
            <a:chExt cx="2083445" cy="2083449"/>
          </a:xfrm>
          <a:solidFill>
            <a:srgbClr val="66CCFF"/>
          </a:solidFill>
        </p:grpSpPr>
        <p:sp>
          <p:nvSpPr>
            <p:cNvPr id="3" name="직사각형 2">
              <a:extLst>
                <a:ext uri="{FF2B5EF4-FFF2-40B4-BE49-F238E27FC236}">
                  <a16:creationId xmlns:a16="http://schemas.microsoft.com/office/drawing/2014/main" id="{5E7E9184-A59D-488F-8592-5C88839ED0AC}"/>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24B06BB9-3403-4EB6-8B9E-A043621B8FC8}"/>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66288860-2266-4F9D-A897-937068F93C2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33E4BAF-5028-4B52-9643-68622C153F40}"/>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7B936E77-4189-451F-8FF0-675B38F595B4}"/>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A9EFD28F-29F7-4391-A9EA-694621B09E40}"/>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8A053DF5-7A4E-45C8-B9B0-9C60F8238157}"/>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71351D5-44DF-4192-9498-0E39CF6DC70B}"/>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89A6560D-BBA9-47C2-8E3D-A053B080A88A}"/>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0F0EDE2-6FD2-4ABD-830A-7AF5C610A349}"/>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5CD6F6A-FAAF-4AB3-AEDB-BDBD2E3D8754}"/>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3689A493-9343-41B1-8C4D-C32F15B1BB6D}"/>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567F3E7-7A7A-48C7-BF81-0DA0916C1469}"/>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151F8C0-9081-4D4A-A797-D8F9E4F7C958}"/>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2DF5B0A-1AEB-4602-9F95-4494D1D4786E}"/>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CBC4D815-E8AD-408A-B682-A214CE62E1D2}"/>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C5CF6C82-EB66-4557-A4DA-8827158045E0}"/>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33A5913A-ABF1-4191-AA80-C7232375B4F3}"/>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C877A33-AC91-4504-A9FC-F74FC6D49DDC}"/>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CE409572-3E3C-42C2-B780-BB45AA729EA6}"/>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2D10F3A-3F24-46EC-9EED-F6A29CDECE4D}"/>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81984DD-9ED7-45C4-BBB8-A02A196BCDEF}"/>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703382-7647-4F34-8A4C-ADD4A5DE8630}"/>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2ABBBE1-358D-4417-86A3-152B9329496B}"/>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35AECE3-D251-448C-AEBA-32D46C9C34C8}"/>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8" name="그룹 27">
            <a:extLst>
              <a:ext uri="{FF2B5EF4-FFF2-40B4-BE49-F238E27FC236}">
                <a16:creationId xmlns:a16="http://schemas.microsoft.com/office/drawing/2014/main" id="{112A89EE-D1B4-458D-A4E5-AB33B60E0E68}"/>
              </a:ext>
            </a:extLst>
          </p:cNvPr>
          <p:cNvGrpSpPr/>
          <p:nvPr/>
        </p:nvGrpSpPr>
        <p:grpSpPr>
          <a:xfrm>
            <a:off x="3120244" y="876152"/>
            <a:ext cx="1509320" cy="1509323"/>
            <a:chOff x="917949" y="3078862"/>
            <a:chExt cx="2083445" cy="2083449"/>
          </a:xfrm>
          <a:solidFill>
            <a:srgbClr val="CCFFCC"/>
          </a:solidFill>
        </p:grpSpPr>
        <p:sp>
          <p:nvSpPr>
            <p:cNvPr id="29" name="직사각형 28">
              <a:extLst>
                <a:ext uri="{FF2B5EF4-FFF2-40B4-BE49-F238E27FC236}">
                  <a16:creationId xmlns:a16="http://schemas.microsoft.com/office/drawing/2014/main" id="{B907E36A-4703-4112-B828-B1F90E685B2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8E171C6-9876-47E7-9A20-2036E20E20DF}"/>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E19737-F195-4A6F-849B-E3124FA0735E}"/>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CE96BB4-2CED-40E0-8156-A91707721F58}"/>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F305B54-A7E4-4C66-BCA1-C565E3B1FCF3}"/>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76AEBBE-19BC-4C9C-AA2F-A161CE79E677}"/>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C9F48EEA-4C3A-449C-A44A-E4672886AABD}"/>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2D7DE122-6925-41A0-B7CB-16E19159C6D2}"/>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A5B64587-55EF-4637-BE75-F942B970FB0E}"/>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310237E-7A98-4C83-98DF-D1AC5EE70CA2}"/>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9314982-FE12-4E5B-956D-2C15245CF904}"/>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8C78223-C75D-4464-AD94-7ECFF2A5DE1D}"/>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99D9476-826B-4930-A495-623871FBFBD6}"/>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A7D5ED5-1064-4EDB-B14E-D704DCDA2EC4}"/>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5CA3C5B-7437-4D57-AF22-8AF43686E06C}"/>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7C9F75-636B-40C7-A216-1283BB27F945}"/>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1CE95D7F-F113-470C-B71B-DFDACDF97778}"/>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4459F59-58B7-43CF-95A3-F80170F83B70}"/>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E0D2637-143C-46EC-9C3B-5254B00D0ED2}"/>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DB7D5BE-6F65-4B10-BC6B-3A23355F13AA}"/>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BA865D9-8684-4820-A6F2-0B6D285F7149}"/>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6F9A022-093A-4473-8244-108917A8D059}"/>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A8AB5F56-68FC-4E52-A8AB-D1514A8F845F}"/>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42695A3-106C-4263-8BBE-CABAE525D44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F3945A2-5A04-4066-85E7-6ACB5F7A00EE}"/>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54" name="그룹 53">
            <a:extLst>
              <a:ext uri="{FF2B5EF4-FFF2-40B4-BE49-F238E27FC236}">
                <a16:creationId xmlns:a16="http://schemas.microsoft.com/office/drawing/2014/main" id="{4F81C2EC-006B-4C49-85C8-1363C1BC7C87}"/>
              </a:ext>
            </a:extLst>
          </p:cNvPr>
          <p:cNvGrpSpPr/>
          <p:nvPr/>
        </p:nvGrpSpPr>
        <p:grpSpPr>
          <a:xfrm>
            <a:off x="1460930" y="876741"/>
            <a:ext cx="1508734" cy="1508737"/>
            <a:chOff x="917949" y="3078862"/>
            <a:chExt cx="2083445" cy="2083449"/>
          </a:xfrm>
        </p:grpSpPr>
        <p:sp>
          <p:nvSpPr>
            <p:cNvPr id="55" name="직사각형 54">
              <a:extLst>
                <a:ext uri="{FF2B5EF4-FFF2-40B4-BE49-F238E27FC236}">
                  <a16:creationId xmlns:a16="http://schemas.microsoft.com/office/drawing/2014/main" id="{CE325FD3-1C01-417A-806B-2D7D946B4E76}"/>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C4C603F-9FA1-418D-930E-BEF521D593A5}"/>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BC55E61-C8B0-41CB-815E-86A33E48158F}"/>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4B551D0-7FE9-4BBA-903E-61EC0F68716C}"/>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7A6F87C-4176-4511-9C5F-99B352D59BE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0BFB6E7-16FA-49F8-89CA-C7E1B4816D07}"/>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80FC4038-E3BC-4B33-A183-F112227C3384}"/>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62D7FD4-B09E-4788-A635-028E28EB9644}"/>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D785C0-A3B2-4734-9D87-29DD378D35D2}"/>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A5A2272-7EBE-4CD8-A0BE-0D0EF13A9F5B}"/>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C913241-6781-4377-A9FE-783C26D968CD}"/>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95E2DF18-9B94-40F7-88AE-6880E13CEBA5}"/>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076D5F6-90E1-49D1-A330-0606338054A2}"/>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3016F0-FFA2-42C2-9808-803C1EF0D3E0}"/>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3A9B7A-FC6C-4705-B144-D2287B07CAD6}"/>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083495C2-2D14-491D-A3E9-E54473C825DB}"/>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E07084A-6419-4997-A154-E40699E9A207}"/>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7AC8C42-FCD8-4419-8D2F-FD667BF32E32}"/>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62B6C43-1C5F-4230-A30B-4EE3D83C90B4}"/>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CAA4CC6-7E76-460D-9F89-9F729EAD55E3}"/>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D966C2D1-73B6-4F7C-BD27-F2B5F10004E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F1AC5623-F6FF-4300-B69F-84074DF42F01}"/>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7C03E81-C306-470F-81AB-C5B6325E941A}"/>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D1166B6A-D47C-43F5-A23F-5526763AAF60}"/>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08F4EFC-5081-4A05-B41E-EA2FE6F905F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80" name="TextBox 79">
            <a:extLst>
              <a:ext uri="{FF2B5EF4-FFF2-40B4-BE49-F238E27FC236}">
                <a16:creationId xmlns:a16="http://schemas.microsoft.com/office/drawing/2014/main" id="{F1D41E38-5B6F-400E-AF32-E3B814B47B67}"/>
              </a:ext>
            </a:extLst>
          </p:cNvPr>
          <p:cNvSpPr txBox="1"/>
          <p:nvPr/>
        </p:nvSpPr>
        <p:spPr>
          <a:xfrm>
            <a:off x="775063" y="2734491"/>
            <a:ext cx="130195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(1,5,5,3)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1" name="TextBox 80">
            <a:extLst>
              <a:ext uri="{FF2B5EF4-FFF2-40B4-BE49-F238E27FC236}">
                <a16:creationId xmlns:a16="http://schemas.microsoft.com/office/drawing/2014/main" id="{D795D97B-BC99-4F30-B3FF-CC337961CA6D}"/>
              </a:ext>
            </a:extLst>
          </p:cNvPr>
          <p:cNvSpPr txBox="1"/>
          <p:nvPr/>
        </p:nvSpPr>
        <p:spPr>
          <a:xfrm>
            <a:off x="85268" y="3420906"/>
            <a:ext cx="11259814" cy="255454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ea typeface="고도 M" panose="02000503000000020004" pitchFamily="2" charset="-127"/>
              </a:rPr>
              <a:t>[[[[1,0,1], [1,1,1], [1,1,1], [0,0,1], [0,1,0]],</a:t>
            </a:r>
          </a:p>
          <a:p>
            <a:pPr algn="l"/>
            <a:r>
              <a:rPr lang="en-US" altLang="ko-KR" sz="3200">
                <a:solidFill>
                  <a:schemeClr val="tx1"/>
                </a:solidFill>
                <a:latin typeface="Consolas" panose="020B0609020204030204" pitchFamily="49" charset="0"/>
                <a:ea typeface="고도 M" panose="02000503000000020004" pitchFamily="2" charset="-127"/>
              </a:rPr>
              <a:t>  [[0,0,1], [1,1,1], [1,1,1], [1,1,1], [0,0,0]],</a:t>
            </a:r>
          </a:p>
          <a:p>
            <a:pPr algn="l"/>
            <a:r>
              <a:rPr lang="en-US" altLang="ko-KR" sz="3200">
                <a:solidFill>
                  <a:schemeClr val="tx1"/>
                </a:solidFill>
                <a:latin typeface="Consolas" panose="020B0609020204030204" pitchFamily="49" charset="0"/>
                <a:ea typeface="고도 M" panose="02000503000000020004" pitchFamily="2" charset="-127"/>
              </a:rPr>
              <a:t>  [[0,0,0], [0,0,0], [1,1,0], [1,1,1], [1,0,1]],</a:t>
            </a:r>
          </a:p>
          <a:p>
            <a:pPr algn="l"/>
            <a:r>
              <a:rPr lang="en-US" altLang="ko-KR" sz="3200">
                <a:solidFill>
                  <a:schemeClr val="tx1"/>
                </a:solidFill>
                <a:latin typeface="Consolas" panose="020B0609020204030204" pitchFamily="49" charset="0"/>
                <a:ea typeface="고도 M" panose="02000503000000020004" pitchFamily="2" charset="-127"/>
              </a:rPr>
              <a:t>  [[0,0,0], [0,0,1], [1,1,1], [1,1,1], [0,1,0]],</a:t>
            </a:r>
          </a:p>
          <a:p>
            <a:pPr algn="l"/>
            <a:r>
              <a:rPr lang="en-US" altLang="ko-KR" sz="3200">
                <a:solidFill>
                  <a:schemeClr val="tx1"/>
                </a:solidFill>
                <a:latin typeface="Consolas" panose="020B0609020204030204" pitchFamily="49" charset="0"/>
                <a:ea typeface="고도 M" panose="02000503000000020004" pitchFamily="2" charset="-127"/>
              </a:rPr>
              <a:t>  [[0,1,0], [1,1,1], [1,1,1], [0,0,0], [0,0,0]]]]</a:t>
            </a:r>
            <a:endParaRPr lang="ko-KR" altLang="en-US" sz="32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25835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923330"/>
          </a:xfrm>
          <a:prstGeom prst="rect">
            <a:avLst/>
          </a:prstGeom>
        </p:spPr>
        <p:txBody>
          <a:bodyPr wrap="square">
            <a:spAutoFit/>
          </a:bodyPr>
          <a:lstStyle/>
          <a:p>
            <a:r>
              <a:rPr lang="ko-KR" altLang="en-US" sz="1800" i="1" err="1">
                <a:solidFill>
                  <a:srgbClr val="494E52"/>
                </a:solidFill>
                <a:latin typeface="맑은 고딕" panose="020B0503020000020004" pitchFamily="50" charset="-127"/>
                <a:ea typeface="맑은 고딕" panose="020B0503020000020004" pitchFamily="50" charset="-127"/>
              </a:rPr>
              <a:t>나이브</a:t>
            </a:r>
            <a:r>
              <a:rPr lang="ko-KR" altLang="en-US" sz="1800" i="1">
                <a:solidFill>
                  <a:srgbClr val="494E52"/>
                </a:solidFill>
                <a:latin typeface="맑은 고딕" panose="020B0503020000020004" pitchFamily="50" charset="-127"/>
                <a:ea typeface="맑은 고딕" panose="020B0503020000020004" pitchFamily="50" charset="-127"/>
              </a:rPr>
              <a:t> </a:t>
            </a:r>
            <a:r>
              <a:rPr lang="ko-KR" altLang="en-US" sz="1800" i="1" err="1">
                <a:solidFill>
                  <a:srgbClr val="494E52"/>
                </a:solidFill>
                <a:latin typeface="맑은 고딕" panose="020B0503020000020004" pitchFamily="50" charset="-127"/>
                <a:ea typeface="맑은 고딕" panose="020B0503020000020004" pitchFamily="50" charset="-127"/>
              </a:rPr>
              <a:t>베이즈</a:t>
            </a:r>
            <a:r>
              <a:rPr lang="ko-KR" altLang="en-US" sz="1800" i="1">
                <a:solidFill>
                  <a:srgbClr val="494E52"/>
                </a:solidFill>
                <a:latin typeface="맑은 고딕" panose="020B0503020000020004" pitchFamily="50" charset="-127"/>
                <a:ea typeface="맑은 고딕" panose="020B0503020000020004" pitchFamily="50" charset="-127"/>
              </a:rPr>
              <a:t> 알고리즘이란 입력 데이터의 특성이 모두 독립적이라고 가정하고 </a:t>
            </a:r>
            <a:r>
              <a:rPr lang="ko-KR" altLang="en-US" sz="1800" i="1" err="1">
                <a:solidFill>
                  <a:srgbClr val="494E52"/>
                </a:solidFill>
                <a:latin typeface="맑은 고딕" panose="020B0503020000020004" pitchFamily="50" charset="-127"/>
                <a:ea typeface="맑은 고딕" panose="020B0503020000020004" pitchFamily="50" charset="-127"/>
              </a:rPr>
              <a:t>베이즈</a:t>
            </a:r>
            <a:r>
              <a:rPr lang="ko-KR" altLang="en-US" sz="1800" i="1">
                <a:solidFill>
                  <a:srgbClr val="494E52"/>
                </a:solidFill>
                <a:latin typeface="맑은 고딕" panose="020B0503020000020004" pitchFamily="50" charset="-127"/>
                <a:ea typeface="맑은 고딕" panose="020B0503020000020004" pitchFamily="50" charset="-127"/>
              </a:rPr>
              <a:t> 정리</a:t>
            </a:r>
            <a:r>
              <a:rPr lang="en-US" altLang="ko-KR" sz="1800" i="1">
                <a:solidFill>
                  <a:srgbClr val="494E52"/>
                </a:solidFill>
                <a:latin typeface="맑은 고딕" panose="020B0503020000020004" pitchFamily="50" charset="-127"/>
                <a:ea typeface="맑은 고딕" panose="020B0503020000020004" pitchFamily="50" charset="-127"/>
              </a:rPr>
              <a:t>(Bayes’ theorem)</a:t>
            </a:r>
            <a:r>
              <a:rPr lang="ko-KR" altLang="en-US" sz="1800" i="1">
                <a:solidFill>
                  <a:srgbClr val="494E52"/>
                </a:solidFill>
                <a:latin typeface="맑은 고딕" panose="020B0503020000020004" pitchFamily="50" charset="-127"/>
                <a:ea typeface="맑은 고딕" panose="020B0503020000020004" pitchFamily="50" charset="-127"/>
              </a:rPr>
              <a:t>를 적용하는 머신 러닝 분류 알고리즘이다</a:t>
            </a:r>
            <a:r>
              <a:rPr lang="en-US" altLang="ko-KR" sz="1800" i="1">
                <a:solidFill>
                  <a:srgbClr val="494E52"/>
                </a:solidFill>
                <a:latin typeface="맑은 고딕" panose="020B0503020000020004" pitchFamily="50" charset="-127"/>
                <a:ea typeface="맑은 고딕" panose="020B0503020000020004" pitchFamily="50" charset="-127"/>
              </a:rPr>
              <a:t>.</a:t>
            </a:r>
            <a:endParaRPr lang="ko-KR" altLang="en-US" sz="180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그룹 81">
            <a:extLst>
              <a:ext uri="{FF2B5EF4-FFF2-40B4-BE49-F238E27FC236}">
                <a16:creationId xmlns:a16="http://schemas.microsoft.com/office/drawing/2014/main" id="{532CC975-B4D9-470A-9FDD-E37E9D4162B5}"/>
              </a:ext>
            </a:extLst>
          </p:cNvPr>
          <p:cNvGrpSpPr/>
          <p:nvPr/>
        </p:nvGrpSpPr>
        <p:grpSpPr>
          <a:xfrm>
            <a:off x="1225528" y="1065599"/>
            <a:ext cx="808243" cy="808244"/>
            <a:chOff x="5356462" y="2037079"/>
            <a:chExt cx="1250067" cy="1250069"/>
          </a:xfrm>
          <a:solidFill>
            <a:srgbClr val="FFC000"/>
          </a:solidFill>
        </p:grpSpPr>
        <p:sp>
          <p:nvSpPr>
            <p:cNvPr id="83" name="직사각형 82">
              <a:extLst>
                <a:ext uri="{FF2B5EF4-FFF2-40B4-BE49-F238E27FC236}">
                  <a16:creationId xmlns:a16="http://schemas.microsoft.com/office/drawing/2014/main" id="{EB0B3327-73C0-40D9-B3AD-C13263A5CC6A}"/>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D6DF9BF-CABD-41EC-BEF8-C0C6BE57504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D3AE37D3-F6A4-4ED3-9AE8-EBDB4D55B177}"/>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5E70207-707F-4E39-A6E1-892E37460C39}"/>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5A70308A-184B-4393-B6CE-3EBCD05DAE1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58411C1D-90D6-4F84-9D50-B5AC3873F5E8}"/>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032C2CD-8B36-4F79-994B-31F1B394D20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74D53159-B75F-4554-8589-EC8561C7CC93}"/>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A0604D8-C563-499A-845E-74744158985C}"/>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19" name="그룹 118">
            <a:extLst>
              <a:ext uri="{FF2B5EF4-FFF2-40B4-BE49-F238E27FC236}">
                <a16:creationId xmlns:a16="http://schemas.microsoft.com/office/drawing/2014/main" id="{3526A746-E86B-497D-A968-90CFC4898D80}"/>
              </a:ext>
            </a:extLst>
          </p:cNvPr>
          <p:cNvGrpSpPr/>
          <p:nvPr/>
        </p:nvGrpSpPr>
        <p:grpSpPr>
          <a:xfrm>
            <a:off x="3473117" y="1047847"/>
            <a:ext cx="920923" cy="843745"/>
            <a:chOff x="5056307" y="4829219"/>
            <a:chExt cx="920923" cy="843745"/>
          </a:xfrm>
        </p:grpSpPr>
        <p:grpSp>
          <p:nvGrpSpPr>
            <p:cNvPr id="92" name="그룹 91">
              <a:extLst>
                <a:ext uri="{FF2B5EF4-FFF2-40B4-BE49-F238E27FC236}">
                  <a16:creationId xmlns:a16="http://schemas.microsoft.com/office/drawing/2014/main" id="{25EB8FE3-1969-4734-AC01-02BAD5A94EEF}"/>
                </a:ext>
              </a:extLst>
            </p:cNvPr>
            <p:cNvGrpSpPr/>
            <p:nvPr/>
          </p:nvGrpSpPr>
          <p:grpSpPr>
            <a:xfrm>
              <a:off x="5124103" y="4857781"/>
              <a:ext cx="808243" cy="808244"/>
              <a:chOff x="5356462" y="2037079"/>
              <a:chExt cx="1250067" cy="1250069"/>
            </a:xfrm>
            <a:solidFill>
              <a:srgbClr val="FFC000"/>
            </a:solidFill>
          </p:grpSpPr>
          <p:sp>
            <p:nvSpPr>
              <p:cNvPr id="93" name="직사각형 92">
                <a:extLst>
                  <a:ext uri="{FF2B5EF4-FFF2-40B4-BE49-F238E27FC236}">
                    <a16:creationId xmlns:a16="http://schemas.microsoft.com/office/drawing/2014/main" id="{60C8DED7-0A39-42FA-B56C-6BEF77D4022D}"/>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94E8DF3B-599F-4534-9645-15109D582819}"/>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D0295C9-2897-42F7-956C-6389B6A13DD5}"/>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95B867BD-7EFC-4D34-9F68-22E9990819A6}"/>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FD9F7A5-6E7A-418D-89E2-127FDF5D2EDC}"/>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7EE7E9D8-E874-4A82-BAEC-F997B1579B0A}"/>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7335C7CE-E8CF-4C7E-B436-EC2E81E5339D}"/>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20A5CAD-BEDB-4B8C-8F13-1626C4959124}"/>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D058C36-FF7A-4C44-92AB-325C06070FE1}"/>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02" name="TextBox 101">
              <a:extLst>
                <a:ext uri="{FF2B5EF4-FFF2-40B4-BE49-F238E27FC236}">
                  <a16:creationId xmlns:a16="http://schemas.microsoft.com/office/drawing/2014/main" id="{967FAF60-0713-4BF8-9C1F-4F5AD2E5C312}"/>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BDCC57A3-BFFB-4571-92C9-D2E37A8A8D4D}"/>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B1D024B0-2310-438D-BB3F-850FD036502F}"/>
              </a:ext>
            </a:extLst>
          </p:cNvPr>
          <p:cNvGrpSpPr/>
          <p:nvPr/>
        </p:nvGrpSpPr>
        <p:grpSpPr>
          <a:xfrm>
            <a:off x="2303186" y="1034770"/>
            <a:ext cx="905490" cy="869900"/>
            <a:chOff x="5069566" y="3036159"/>
            <a:chExt cx="905490" cy="869900"/>
          </a:xfrm>
        </p:grpSpPr>
        <p:grpSp>
          <p:nvGrpSpPr>
            <p:cNvPr id="104" name="그룹 103">
              <a:extLst>
                <a:ext uri="{FF2B5EF4-FFF2-40B4-BE49-F238E27FC236}">
                  <a16:creationId xmlns:a16="http://schemas.microsoft.com/office/drawing/2014/main" id="{D867C6DB-BDAB-4792-918B-64505D0127D5}"/>
                </a:ext>
              </a:extLst>
            </p:cNvPr>
            <p:cNvGrpSpPr/>
            <p:nvPr/>
          </p:nvGrpSpPr>
          <p:grpSpPr>
            <a:xfrm>
              <a:off x="5126036" y="3073740"/>
              <a:ext cx="808243" cy="808244"/>
              <a:chOff x="5356462" y="2037079"/>
              <a:chExt cx="1250067" cy="1250069"/>
            </a:xfrm>
            <a:solidFill>
              <a:srgbClr val="FFC000"/>
            </a:solidFill>
          </p:grpSpPr>
          <p:sp>
            <p:nvSpPr>
              <p:cNvPr id="105" name="직사각형 104">
                <a:extLst>
                  <a:ext uri="{FF2B5EF4-FFF2-40B4-BE49-F238E27FC236}">
                    <a16:creationId xmlns:a16="http://schemas.microsoft.com/office/drawing/2014/main" id="{5E09D02B-AFCA-480B-A1CE-153655CD56D9}"/>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1076A68-8EDD-41EE-B4C4-105DCCF2C69A}"/>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4BE354F-0E0A-4E92-A98C-B863FF2D2A16}"/>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5FA6D48A-8E57-441F-9518-E1BC8FAF8A33}"/>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33E52DA-65EE-4061-8503-7D1D1431BAB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A7283D2F-E9AA-45EC-9FBB-2966C5960273}"/>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60F470E-F9FE-4044-99F7-A04691B7FEA4}"/>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139253A2-ADF1-4274-9C2A-0DD4292AE713}"/>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ACDDB1C-079F-4A6E-8C6E-FB668D9D37F1}"/>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114" name="TextBox 113">
              <a:extLst>
                <a:ext uri="{FF2B5EF4-FFF2-40B4-BE49-F238E27FC236}">
                  <a16:creationId xmlns:a16="http://schemas.microsoft.com/office/drawing/2014/main" id="{6FE43C43-0DDE-4D2B-BD65-DC950F029EA8}"/>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ACFD500E-F98A-4855-BE89-57EAC49DD80F}"/>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EA7BEC59-1A71-44A4-9EE2-F3A81626C193}"/>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BB3DEAB8-36D2-4AE6-A6D7-5D67DC35B5A9}"/>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20" name="그룹 119">
            <a:extLst>
              <a:ext uri="{FF2B5EF4-FFF2-40B4-BE49-F238E27FC236}">
                <a16:creationId xmlns:a16="http://schemas.microsoft.com/office/drawing/2014/main" id="{66A0B3BD-BE3D-4986-BE56-026DD2A7FCDD}"/>
              </a:ext>
            </a:extLst>
          </p:cNvPr>
          <p:cNvGrpSpPr/>
          <p:nvPr/>
        </p:nvGrpSpPr>
        <p:grpSpPr>
          <a:xfrm>
            <a:off x="5586321" y="1072351"/>
            <a:ext cx="808243" cy="808244"/>
            <a:chOff x="5356462" y="2037079"/>
            <a:chExt cx="1250067" cy="1250069"/>
          </a:xfrm>
        </p:grpSpPr>
        <p:sp>
          <p:nvSpPr>
            <p:cNvPr id="121" name="직사각형 120">
              <a:extLst>
                <a:ext uri="{FF2B5EF4-FFF2-40B4-BE49-F238E27FC236}">
                  <a16:creationId xmlns:a16="http://schemas.microsoft.com/office/drawing/2014/main" id="{BCAEA687-4F8F-4450-B166-5339F790B11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CC414500-BF73-401B-A3A2-7B45B0DC5BB5}"/>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FBB4E42-A477-492B-A546-99F07EF3B97C}"/>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0D9664E-817B-4912-9A62-F435BDCFA48D}"/>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2910FA97-692F-48EA-A307-83BE34C94879}"/>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C25CC16-BCB6-4F5E-AA79-0F5536A555F1}"/>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B7A7ED0-91D4-4414-BD68-394311862906}"/>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6BC9BE17-3256-43BD-8B73-EA1FA33D3267}"/>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19910891-D0FC-4C2D-B81D-46ADFFE6005A}"/>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30" name="그룹 129">
            <a:extLst>
              <a:ext uri="{FF2B5EF4-FFF2-40B4-BE49-F238E27FC236}">
                <a16:creationId xmlns:a16="http://schemas.microsoft.com/office/drawing/2014/main" id="{32D81454-28CD-4A1F-A447-E3EB555DA65E}"/>
              </a:ext>
            </a:extLst>
          </p:cNvPr>
          <p:cNvGrpSpPr/>
          <p:nvPr/>
        </p:nvGrpSpPr>
        <p:grpSpPr>
          <a:xfrm>
            <a:off x="6618799" y="1083348"/>
            <a:ext cx="808243" cy="808244"/>
            <a:chOff x="5356462" y="2037079"/>
            <a:chExt cx="1250067" cy="1250069"/>
          </a:xfrm>
        </p:grpSpPr>
        <p:sp>
          <p:nvSpPr>
            <p:cNvPr id="131" name="직사각형 130">
              <a:extLst>
                <a:ext uri="{FF2B5EF4-FFF2-40B4-BE49-F238E27FC236}">
                  <a16:creationId xmlns:a16="http://schemas.microsoft.com/office/drawing/2014/main" id="{438EE6C2-929F-4EA0-B25F-CCD793CEA5A4}"/>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D62CD5-816B-4BCE-9D6D-7A2551B43A7E}"/>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624E769C-2A5F-45D1-AD46-EA77EC98C01F}"/>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1DD02C9-F80E-48A3-85B3-6B5CC54B9158}"/>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A2107B8-7F96-4B20-8271-FB69097051A1}"/>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A8F2A074-8E49-4BDD-916F-2F27C739308B}"/>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4245325-2A36-416A-9CB6-ED7794B1BE7C}"/>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C647897F-379E-40D9-ACCC-FCE33AE545C1}"/>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239D0F25-921F-4D23-80E1-860138F71459}"/>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40" name="그룹 139">
            <a:extLst>
              <a:ext uri="{FF2B5EF4-FFF2-40B4-BE49-F238E27FC236}">
                <a16:creationId xmlns:a16="http://schemas.microsoft.com/office/drawing/2014/main" id="{73A45C31-1987-4F00-8DCF-FE8F25294758}"/>
              </a:ext>
            </a:extLst>
          </p:cNvPr>
          <p:cNvGrpSpPr/>
          <p:nvPr/>
        </p:nvGrpSpPr>
        <p:grpSpPr>
          <a:xfrm>
            <a:off x="7586549" y="1065596"/>
            <a:ext cx="920923" cy="843745"/>
            <a:chOff x="5067881" y="4730840"/>
            <a:chExt cx="920923" cy="843745"/>
          </a:xfrm>
        </p:grpSpPr>
        <p:grpSp>
          <p:nvGrpSpPr>
            <p:cNvPr id="141" name="그룹 140">
              <a:extLst>
                <a:ext uri="{FF2B5EF4-FFF2-40B4-BE49-F238E27FC236}">
                  <a16:creationId xmlns:a16="http://schemas.microsoft.com/office/drawing/2014/main" id="{D2F39FCD-14C8-4E84-93B8-33993DD65AFC}"/>
                </a:ext>
              </a:extLst>
            </p:cNvPr>
            <p:cNvGrpSpPr/>
            <p:nvPr/>
          </p:nvGrpSpPr>
          <p:grpSpPr>
            <a:xfrm>
              <a:off x="5135677" y="4759402"/>
              <a:ext cx="808243" cy="808244"/>
              <a:chOff x="5356462" y="2037079"/>
              <a:chExt cx="1250067" cy="1250069"/>
            </a:xfrm>
          </p:grpSpPr>
          <p:sp>
            <p:nvSpPr>
              <p:cNvPr id="144" name="직사각형 143">
                <a:extLst>
                  <a:ext uri="{FF2B5EF4-FFF2-40B4-BE49-F238E27FC236}">
                    <a16:creationId xmlns:a16="http://schemas.microsoft.com/office/drawing/2014/main" id="{21632F06-40C8-468E-807D-E6C6BF0C3152}"/>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6CDB58BD-0EC7-4038-A8F7-5BF5193B9C99}"/>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FBC09E0-B483-4054-80C9-C376B62985E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606593F-BE90-445F-95DD-A00B6C20CBF5}"/>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8CF7C40-A310-4D5D-9D39-163A4423F503}"/>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A42761E8-9D4C-4E7E-9409-49256B7DFED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844D928A-BB26-44EA-B570-1C3BD0BE7FC6}"/>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21329B84-6460-4397-871E-209AB5E28F14}"/>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D01E5FB-E762-42D2-8661-3ED441CF17F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42" name="TextBox 141">
              <a:extLst>
                <a:ext uri="{FF2B5EF4-FFF2-40B4-BE49-F238E27FC236}">
                  <a16:creationId xmlns:a16="http://schemas.microsoft.com/office/drawing/2014/main" id="{9F1DC05F-C58E-42CB-A4FC-1EF39FE5027A}"/>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3" name="TextBox 142">
              <a:extLst>
                <a:ext uri="{FF2B5EF4-FFF2-40B4-BE49-F238E27FC236}">
                  <a16:creationId xmlns:a16="http://schemas.microsoft.com/office/drawing/2014/main" id="{931C539C-E9BA-4F51-949A-95A0F3250F26}"/>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154" name="TextBox 153">
            <a:extLst>
              <a:ext uri="{FF2B5EF4-FFF2-40B4-BE49-F238E27FC236}">
                <a16:creationId xmlns:a16="http://schemas.microsoft.com/office/drawing/2014/main" id="{5310F513-732A-4F63-9153-C73D929C376D}"/>
              </a:ext>
            </a:extLst>
          </p:cNvPr>
          <p:cNvSpPr txBox="1"/>
          <p:nvPr/>
        </p:nvSpPr>
        <p:spPr>
          <a:xfrm>
            <a:off x="1021243" y="2150009"/>
            <a:ext cx="13436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(3,3,3,2)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D93EDEFC-FB29-433E-B378-22F875D55871}"/>
              </a:ext>
            </a:extLst>
          </p:cNvPr>
          <p:cNvSpPr txBox="1"/>
          <p:nvPr/>
        </p:nvSpPr>
        <p:spPr>
          <a:xfrm>
            <a:off x="-1398781" y="2993239"/>
            <a:ext cx="13036731" cy="1200329"/>
          </a:xfrm>
          <a:prstGeom prst="rect">
            <a:avLst/>
          </a:prstGeom>
          <a:noFill/>
        </p:spPr>
        <p:txBody>
          <a:bodyPr wrap="square">
            <a:spAutoFit/>
          </a:bodyPr>
          <a:lstStyle/>
          <a:p>
            <a:r>
              <a:rPr lang="en-US" altLang="ko-KR" sz="2400">
                <a:solidFill>
                  <a:schemeClr val="tx1"/>
                </a:solidFill>
                <a:latin typeface="Consolas" panose="020B0609020204030204" pitchFamily="49" charset="0"/>
                <a:ea typeface="고도 M" panose="02000503000000020004" pitchFamily="2" charset="-127"/>
              </a:rPr>
              <a:t>[[[[1,1], [0,1], [-1,-1]], [[0,0], [-1,0], [0,0]], [[1,1], [0,1], </a:t>
            </a:r>
            <a:r>
              <a:rPr lang="en-US" altLang="ko-KR" sz="2000">
                <a:solidFill>
                  <a:schemeClr val="tx1"/>
                </a:solidFill>
                <a:latin typeface="Consolas" panose="020B0609020204030204" pitchFamily="49" charset="0"/>
                <a:ea typeface="고도 M" panose="02000503000000020004" pitchFamily="2" charset="-127"/>
              </a:rPr>
              <a:t>[0,0]]],</a:t>
            </a:r>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 [[[0,0], [-1,0], [0,0]], [[1,1], [1,1], [1,1]], [[0,0], [-1,0], [0,0]]],</a:t>
            </a:r>
          </a:p>
          <a:p>
            <a:r>
              <a:rPr lang="en-US" altLang="ko-KR" sz="2400">
                <a:solidFill>
                  <a:schemeClr val="tx1"/>
                </a:solidFill>
                <a:latin typeface="Consolas" panose="020B0609020204030204" pitchFamily="49" charset="0"/>
                <a:ea typeface="고도 M" panose="02000503000000020004" pitchFamily="2" charset="-127"/>
              </a:rPr>
              <a:t> [[[1,1], [1,1], [0,0]], [[0,0], [-1,0], [0,0]], [[1,1], [0,1], [-1,-1]]]]</a:t>
            </a:r>
            <a:endParaRPr lang="ko-KR" altLang="en-US" sz="2400"/>
          </a:p>
        </p:txBody>
      </p:sp>
    </p:spTree>
    <p:extLst>
      <p:ext uri="{BB962C8B-B14F-4D97-AF65-F5344CB8AC3E}">
        <p14:creationId xmlns:p14="http://schemas.microsoft.com/office/powerpoint/2010/main" val="377339524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82110"/>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64046" y="1514218"/>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076310" y="2449857"/>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75144"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56402"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pool_size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integer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or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tuple</a:t>
            </a:r>
            <a:r>
              <a:rPr kumimoji="0" lang="ko-KR" altLang="ko-KR" sz="1400" b="0" i="0" u="none" strike="noStrike" cap="none" normalizeH="0" baseline="0">
                <a:ln>
                  <a:noFill/>
                </a:ln>
                <a:solidFill>
                  <a:srgbClr val="202124"/>
                </a:solidFill>
                <a:effectLst/>
                <a:ea typeface="맑은 고딕" panose="020B0503020000020004" pitchFamily="50" charset="-127"/>
              </a:rPr>
              <a:t> of 2 </a:t>
            </a:r>
            <a:r>
              <a:rPr kumimoji="0" lang="ko-KR" altLang="ko-KR" sz="1400" b="0" i="0" u="none" strike="noStrike" cap="none" normalizeH="0" baseline="0" err="1">
                <a:ln>
                  <a:noFill/>
                </a:ln>
                <a:solidFill>
                  <a:srgbClr val="202124"/>
                </a:solidFill>
                <a:effectLst/>
                <a:ea typeface="맑은 고딕" panose="020B0503020000020004" pitchFamily="50" charset="-127"/>
              </a:rPr>
              <a:t>integers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window</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size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over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which</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to</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take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the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maximum</a:t>
            </a:r>
            <a:r>
              <a:rPr kumimoji="0" lang="ko-KR" altLang="ko-KR" sz="1400" b="0" i="0" u="none" strike="noStrike" cap="none" normalizeH="0" baseline="0">
                <a:ln>
                  <a:noFill/>
                </a:ln>
                <a:solidFill>
                  <a:srgbClr val="202124"/>
                </a:solidFill>
                <a:effectLst/>
                <a:ea typeface="맑은 고딕" panose="020B0503020000020004" pitchFamily="50" charset="-127"/>
              </a:rPr>
              <a: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(2, 2)</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will</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take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max</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value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over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2x2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pooling</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window</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If</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only</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one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integer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specified</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same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window</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length</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will</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be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used</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for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both</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dimensions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endParaRPr kumimoji="0" lang="en-US"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strides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Integer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tuple</a:t>
            </a:r>
            <a:r>
              <a:rPr kumimoji="0" lang="ko-KR" altLang="ko-KR" sz="1400" b="0" i="0" u="none" strike="noStrike" cap="none" normalizeH="0" baseline="0">
                <a:ln>
                  <a:noFill/>
                </a:ln>
                <a:solidFill>
                  <a:srgbClr val="202124"/>
                </a:solidFill>
                <a:effectLst/>
                <a:ea typeface="맑은 고딕" panose="020B0503020000020004" pitchFamily="50" charset="-127"/>
              </a:rPr>
              <a:t> of 2 </a:t>
            </a:r>
            <a:r>
              <a:rPr kumimoji="0" lang="ko-KR" altLang="ko-KR" sz="1400" b="0" i="0" u="none" strike="noStrike" cap="none" normalizeH="0" baseline="0" err="1">
                <a:ln>
                  <a:noFill/>
                </a:ln>
                <a:solidFill>
                  <a:srgbClr val="202124"/>
                </a:solidFill>
                <a:effectLst/>
                <a:ea typeface="맑은 고딕" panose="020B0503020000020004" pitchFamily="50" charset="-127"/>
              </a:rPr>
              <a:t>integers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or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None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Strides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values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Specifies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how</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far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the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pooling</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window</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moves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for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each</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pooling</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step</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If</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None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will</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default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to</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pool_size</a:t>
            </a:r>
            <a:r>
              <a:rPr kumimoji="0" lang="ko-KR" altLang="ko-KR" sz="1400" b="0" i="0" u="none" strike="noStrike" cap="none" normalizeH="0" baseline="0">
                <a:ln>
                  <a:noFill/>
                </a:ln>
                <a:solidFill>
                  <a:srgbClr val="202124"/>
                </a:solidFill>
                <a:effectLst/>
                <a:ea typeface="맑은 고딕" panose="020B0503020000020004" pitchFamily="50" charset="-127"/>
              </a:rPr>
              <a:t>.</a:t>
            </a:r>
            <a:endParaRPr kumimoji="0" lang="en-US" altLang="ko-KR" sz="1400"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padding</a:t>
            </a:r>
            <a:r>
              <a:rPr kumimoji="0" lang="ko-KR" altLang="ko-KR" sz="1400" b="0" i="0" u="none" strike="noStrike" cap="none" normalizeH="0" baseline="0">
                <a:ln>
                  <a:noFill/>
                </a:ln>
                <a:solidFill>
                  <a:srgbClr val="202124"/>
                </a:solidFill>
                <a:effectLst/>
                <a:ea typeface="맑은 고딕" panose="020B0503020000020004" pitchFamily="50" charset="-127"/>
              </a:rPr>
              <a:t>: One of</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valid</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same</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valid</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adds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no</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zero</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padding</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same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adds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padding</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such</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that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if</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stride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1,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output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same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input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endParaRPr kumimoji="0" lang="en-US"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data_format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A</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string</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one</a:t>
            </a:r>
            <a:r>
              <a:rPr kumimoji="0" lang="ko-KR" altLang="ko-KR" sz="1400" b="0" i="0" u="none" strike="noStrike" cap="none" normalizeH="0" baseline="0">
                <a:ln>
                  <a:noFill/>
                </a:ln>
                <a:solidFill>
                  <a:srgbClr val="202124"/>
                </a:solidFill>
                <a:effectLst/>
                <a:ea typeface="맑은 고딕" panose="020B0503020000020004" pitchFamily="50" charset="-127"/>
              </a:rPr>
              <a:t> of</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channels_last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default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channels_first</a:t>
            </a:r>
            <a:r>
              <a:rPr kumimoji="0" lang="ko-KR" altLang="ko-KR" sz="1400" b="0" i="0" u="none" strike="noStrike" cap="none" normalizeH="0" baseline="0">
                <a:ln>
                  <a:noFill/>
                </a:ln>
                <a:solidFill>
                  <a:srgbClr val="202124"/>
                </a:solidFill>
                <a:effectLst/>
                <a:ea typeface="맑은 고딕" panose="020B0503020000020004" pitchFamily="50" charset="-127"/>
              </a:rPr>
              <a:t>. The </a:t>
            </a:r>
            <a:r>
              <a:rPr kumimoji="0" lang="ko-KR" altLang="ko-KR" sz="1400" b="0" i="0" u="none" strike="noStrike" cap="none" normalizeH="0" baseline="0" err="1">
                <a:ln>
                  <a:noFill/>
                </a:ln>
                <a:solidFill>
                  <a:srgbClr val="202124"/>
                </a:solidFill>
                <a:effectLst/>
                <a:ea typeface="맑은 고딕" panose="020B0503020000020004" pitchFamily="50" charset="-127"/>
              </a:rPr>
              <a:t>ordering</a:t>
            </a:r>
            <a:r>
              <a:rPr kumimoji="0" lang="ko-KR" altLang="ko-KR" sz="1400" b="0" i="0" u="none" strike="noStrike" cap="none" normalizeH="0" baseline="0">
                <a:ln>
                  <a:noFill/>
                </a:ln>
                <a:solidFill>
                  <a:srgbClr val="202124"/>
                </a:solidFill>
                <a:effectLst/>
                <a:ea typeface="맑은 고딕" panose="020B0503020000020004" pitchFamily="50" charset="-127"/>
              </a:rPr>
              <a:t> of </a:t>
            </a:r>
            <a:r>
              <a:rPr kumimoji="0" lang="ko-KR" altLang="ko-KR" sz="1400" b="0" i="0" u="none" strike="noStrike" cap="none" normalizeH="0" baseline="0" err="1">
                <a:ln>
                  <a:noFill/>
                </a:ln>
                <a:solidFill>
                  <a:srgbClr val="202124"/>
                </a:solidFill>
                <a:effectLst/>
                <a:ea typeface="맑은 고딕" panose="020B0503020000020004" pitchFamily="50" charset="-127"/>
              </a:rPr>
              <a:t>the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dimensions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in</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the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inputs</a:t>
            </a:r>
            <a:r>
              <a:rPr kumimoji="0" lang="ko-KR" altLang="ko-KR" sz="1400" b="0" i="0" u="none" strike="noStrike" cap="none" normalizeH="0" baseline="0">
                <a:ln>
                  <a:noFill/>
                </a:ln>
                <a:solidFill>
                  <a:srgbClr val="202124"/>
                </a:solidFill>
                <a:effectLst/>
                <a:ea typeface="맑은 고딕" panose="020B0503020000020004" pitchFamily="50" charset="-127"/>
              </a:rPr>
              <a: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channels_last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corresponds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to</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inputs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with</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batch</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height</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width</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while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channels_first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corresponds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to</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inputs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with</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batch</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height</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width</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defaults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to</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image_data_format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value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found</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your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Keras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config</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file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keras</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keras.json</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If</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you</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never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set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then</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will</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be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channels_last</a:t>
            </a:r>
            <a:r>
              <a:rPr kumimoji="0" lang="ko-KR" altLang="ko-KR" sz="1400" b="0" i="0" u="none" strike="noStrike" cap="none" normalizeH="0" baseline="0">
                <a:ln>
                  <a:noFill/>
                </a:ln>
                <a:solidFill>
                  <a:srgbClr val="202124"/>
                </a:solidFill>
                <a:effectLst/>
                <a:ea typeface="맑은 고딕" panose="020B0503020000020004" pitchFamily="50" charset="-127"/>
              </a:rPr>
              <a:t>".</a:t>
            </a:r>
            <a:endPar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71022" y="2806859"/>
            <a:ext cx="1531188" cy="830997"/>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F12DC1-64EC-43E8-8E07-61E702CE966F}"/>
              </a:ext>
            </a:extLst>
          </p:cNvPr>
          <p:cNvSpPr/>
          <p:nvPr/>
        </p:nvSpPr>
        <p:spPr>
          <a:xfrm>
            <a:off x="5295418" y="2806860"/>
            <a:ext cx="1284790" cy="12847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94FEFB00-D5FF-4F28-838A-28BC7EFA2DF4}"/>
              </a:ext>
            </a:extLst>
          </p:cNvPr>
          <p:cNvGrpSpPr/>
          <p:nvPr/>
        </p:nvGrpSpPr>
        <p:grpSpPr>
          <a:xfrm>
            <a:off x="3267283" y="2664730"/>
            <a:ext cx="954108" cy="954107"/>
            <a:chOff x="2513785" y="4333291"/>
            <a:chExt cx="954108" cy="954107"/>
          </a:xfrm>
        </p:grpSpPr>
        <p:sp>
          <p:nvSpPr>
            <p:cNvPr id="48" name="직사각형 47">
              <a:extLst>
                <a:ext uri="{FF2B5EF4-FFF2-40B4-BE49-F238E27FC236}">
                  <a16:creationId xmlns:a16="http://schemas.microsoft.com/office/drawing/2014/main" id="{E7058438-6BF8-4A0E-A840-10FEC9951A64}"/>
                </a:ext>
              </a:extLst>
            </p:cNvPr>
            <p:cNvSpPr/>
            <p:nvPr/>
          </p:nvSpPr>
          <p:spPr>
            <a:xfrm>
              <a:off x="2513785" y="4333292"/>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AEF276A2-D8A4-484D-B71E-BAE3F0F20FEE}"/>
                </a:ext>
              </a:extLst>
            </p:cNvPr>
            <p:cNvSpPr/>
            <p:nvPr/>
          </p:nvSpPr>
          <p:spPr>
            <a:xfrm>
              <a:off x="2990839" y="4333291"/>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09C4A3F-836E-4D11-9B93-99557C335197}"/>
                </a:ext>
              </a:extLst>
            </p:cNvPr>
            <p:cNvSpPr/>
            <p:nvPr/>
          </p:nvSpPr>
          <p:spPr>
            <a:xfrm>
              <a:off x="2513785" y="4810343"/>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F5CA558-DDF9-4970-B211-04B32B66C283}"/>
                </a:ext>
              </a:extLst>
            </p:cNvPr>
            <p:cNvSpPr/>
            <p:nvPr/>
          </p:nvSpPr>
          <p:spPr>
            <a:xfrm>
              <a:off x="2990839" y="4810344"/>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52" name="직사각형 51">
            <a:extLst>
              <a:ext uri="{FF2B5EF4-FFF2-40B4-BE49-F238E27FC236}">
                <a16:creationId xmlns:a16="http://schemas.microsoft.com/office/drawing/2014/main" id="{639CDB51-A0F8-4EB8-9ADF-999CB16BF272}"/>
              </a:ext>
            </a:extLst>
          </p:cNvPr>
          <p:cNvSpPr/>
          <p:nvPr/>
        </p:nvSpPr>
        <p:spPr>
          <a:xfrm>
            <a:off x="3264062" y="441144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D15D925-1DC7-48C1-AD2E-DFDC393301AF}"/>
              </a:ext>
            </a:extLst>
          </p:cNvPr>
          <p:cNvSpPr/>
          <p:nvPr/>
        </p:nvSpPr>
        <p:spPr>
          <a:xfrm>
            <a:off x="3741116" y="441144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644AFB3-D454-4DA4-9290-E354BAB9C604}"/>
              </a:ext>
            </a:extLst>
          </p:cNvPr>
          <p:cNvSpPr/>
          <p:nvPr/>
        </p:nvSpPr>
        <p:spPr>
          <a:xfrm>
            <a:off x="3264062" y="488849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9F6D624-85E4-4B00-B3ED-B6DD2FE7A9DD}"/>
              </a:ext>
            </a:extLst>
          </p:cNvPr>
          <p:cNvSpPr/>
          <p:nvPr/>
        </p:nvSpPr>
        <p:spPr>
          <a:xfrm>
            <a:off x="3741116" y="488849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0A6F7A2-8C7F-457C-B01C-C694B857399B}"/>
              </a:ext>
            </a:extLst>
          </p:cNvPr>
          <p:cNvSpPr/>
          <p:nvPr/>
        </p:nvSpPr>
        <p:spPr>
          <a:xfrm>
            <a:off x="4218170" y="441144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31F9094-B2E0-43B3-9609-D95684F06133}"/>
              </a:ext>
            </a:extLst>
          </p:cNvPr>
          <p:cNvSpPr/>
          <p:nvPr/>
        </p:nvSpPr>
        <p:spPr>
          <a:xfrm>
            <a:off x="4218170" y="488849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F4F76515-C398-46AF-B047-61EC6C045E23}"/>
              </a:ext>
            </a:extLst>
          </p:cNvPr>
          <p:cNvSpPr/>
          <p:nvPr/>
        </p:nvSpPr>
        <p:spPr>
          <a:xfrm>
            <a:off x="3264062" y="5365549"/>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C3F7C06-CF50-4439-8CA2-54EC888A43FB}"/>
              </a:ext>
            </a:extLst>
          </p:cNvPr>
          <p:cNvSpPr/>
          <p:nvPr/>
        </p:nvSpPr>
        <p:spPr>
          <a:xfrm>
            <a:off x="3741116" y="5365549"/>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FE09E74-44D6-4A86-B043-AECDFBBC5B26}"/>
              </a:ext>
            </a:extLst>
          </p:cNvPr>
          <p:cNvSpPr/>
          <p:nvPr/>
        </p:nvSpPr>
        <p:spPr>
          <a:xfrm>
            <a:off x="4218170" y="536554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837859D8-1E56-44A1-AD9A-E263FF7AE79D}"/>
              </a:ext>
            </a:extLst>
          </p:cNvPr>
          <p:cNvGrpSpPr/>
          <p:nvPr/>
        </p:nvGrpSpPr>
        <p:grpSpPr>
          <a:xfrm>
            <a:off x="3741116" y="4892375"/>
            <a:ext cx="954108" cy="954107"/>
            <a:chOff x="2513785" y="4333291"/>
            <a:chExt cx="954108" cy="954107"/>
          </a:xfrm>
        </p:grpSpPr>
        <p:sp>
          <p:nvSpPr>
            <p:cNvPr id="62" name="직사각형 61">
              <a:extLst>
                <a:ext uri="{FF2B5EF4-FFF2-40B4-BE49-F238E27FC236}">
                  <a16:creationId xmlns:a16="http://schemas.microsoft.com/office/drawing/2014/main" id="{9FB1BE00-F2CA-46BE-B564-7A4A90D596F6}"/>
                </a:ext>
              </a:extLst>
            </p:cNvPr>
            <p:cNvSpPr/>
            <p:nvPr/>
          </p:nvSpPr>
          <p:spPr>
            <a:xfrm>
              <a:off x="2513785" y="4333292"/>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DD55AFA-88CB-4BDB-B0B6-39A7C4C5866B}"/>
                </a:ext>
              </a:extLst>
            </p:cNvPr>
            <p:cNvSpPr/>
            <p:nvPr/>
          </p:nvSpPr>
          <p:spPr>
            <a:xfrm>
              <a:off x="2990839" y="4333291"/>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0D91FCA-A75B-4C68-91D4-8E3C04212E83}"/>
                </a:ext>
              </a:extLst>
            </p:cNvPr>
            <p:cNvSpPr/>
            <p:nvPr/>
          </p:nvSpPr>
          <p:spPr>
            <a:xfrm>
              <a:off x="2513785" y="4810343"/>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F25A37F-C65D-4B64-B747-60F96FD96329}"/>
                </a:ext>
              </a:extLst>
            </p:cNvPr>
            <p:cNvSpPr/>
            <p:nvPr/>
          </p:nvSpPr>
          <p:spPr>
            <a:xfrm>
              <a:off x="2990839" y="4810344"/>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5)</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전체 </a:t>
            </a:r>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10358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1x32x32x1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p>
          <a:p>
            <a:pPr algn="l"/>
            <a:r>
              <a:rPr lang="en-US" altLang="ko-KR" sz="1400">
                <a:solidFill>
                  <a:schemeClr val="tx1"/>
                </a:solidFill>
                <a:latin typeface="고도 M" panose="02000503000000020004" pitchFamily="2" charset="-127"/>
                <a:ea typeface="고도 M" panose="02000503000000020004" pitchFamily="2" charset="-127"/>
              </a:rPr>
              <a:t>filters=6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p>
          <a:p>
            <a:pPr algn="l"/>
            <a:r>
              <a:rPr lang="en-US" altLang="ko-KR" sz="1400">
                <a:solidFill>
                  <a:schemeClr val="tx1"/>
                </a:solidFill>
                <a:latin typeface="고도 M" panose="02000503000000020004" pitchFamily="2" charset="-127"/>
                <a:ea typeface="고도 M" panose="02000503000000020004" pitchFamily="2" charset="-127"/>
              </a:rPr>
              <a:t>filters=16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3618748"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 padding=valid</a:t>
            </a:r>
          </a:p>
          <a:p>
            <a:pPr algn="l"/>
            <a:r>
              <a:rPr lang="en-US" altLang="ko-KR" sz="1400">
                <a:solidFill>
                  <a:schemeClr val="tx1"/>
                </a:solidFill>
                <a:latin typeface="고도 M" panose="02000503000000020004" pitchFamily="2" charset="-127"/>
                <a:ea typeface="고도 M" panose="02000503000000020004" pitchFamily="2" charset="-127"/>
              </a:rPr>
              <a:t>Subsampling 2x2, stride 2, padding=same</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052" y="2787873"/>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2004598" y="1412044"/>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
        <p:nvSpPr>
          <p:cNvPr id="2" name="타원 1">
            <a:extLst>
              <a:ext uri="{FF2B5EF4-FFF2-40B4-BE49-F238E27FC236}">
                <a16:creationId xmlns:a16="http://schemas.microsoft.com/office/drawing/2014/main" id="{D2A532E6-DDFD-4FF0-AC3D-180CA37FB923}"/>
              </a:ext>
            </a:extLst>
          </p:cNvPr>
          <p:cNvSpPr/>
          <p:nvPr/>
        </p:nvSpPr>
        <p:spPr>
          <a:xfrm>
            <a:off x="2697649" y="2878291"/>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D4F8643C-E452-4159-88EC-BAD8B1CB2B65}"/>
              </a:ext>
            </a:extLst>
          </p:cNvPr>
          <p:cNvCxnSpPr>
            <a:cxnSpLocks/>
          </p:cNvCxnSpPr>
          <p:nvPr/>
        </p:nvCxnSpPr>
        <p:spPr>
          <a:xfrm flipH="1">
            <a:off x="2445430" y="1940151"/>
            <a:ext cx="593968" cy="17643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9D6FA5D4-31AD-42D9-8B00-11DC55229026}"/>
              </a:ext>
            </a:extLst>
          </p:cNvPr>
          <p:cNvCxnSpPr>
            <a:cxnSpLocks/>
          </p:cNvCxnSpPr>
          <p:nvPr/>
        </p:nvCxnSpPr>
        <p:spPr>
          <a:xfrm flipH="1">
            <a:off x="2618155" y="1664677"/>
            <a:ext cx="1309695" cy="6564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ACCCBD39-B5BA-4DF5-BFE4-2722165FA609}"/>
              </a:ext>
            </a:extLst>
          </p:cNvPr>
          <p:cNvSpPr/>
          <p:nvPr/>
        </p:nvSpPr>
        <p:spPr>
          <a:xfrm>
            <a:off x="3208217" y="1949938"/>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63798359-086F-4563-84F8-1BD8787C2923}"/>
              </a:ext>
            </a:extLst>
          </p:cNvPr>
          <p:cNvSpPr/>
          <p:nvPr/>
        </p:nvSpPr>
        <p:spPr>
          <a:xfrm>
            <a:off x="4064003" y="1906958"/>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146A0B43-EB2D-4984-9ECA-B81C1498A488}"/>
              </a:ext>
            </a:extLst>
          </p:cNvPr>
          <p:cNvSpPr/>
          <p:nvPr/>
        </p:nvSpPr>
        <p:spPr>
          <a:xfrm>
            <a:off x="2278185" y="3661507"/>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889DF29-3C42-45C4-ABEC-E42E3971E9F3}"/>
              </a:ext>
            </a:extLst>
          </p:cNvPr>
          <p:cNvCxnSpPr>
            <a:cxnSpLocks/>
          </p:cNvCxnSpPr>
          <p:nvPr/>
        </p:nvCxnSpPr>
        <p:spPr>
          <a:xfrm flipH="1">
            <a:off x="1851546" y="3233616"/>
            <a:ext cx="1301964" cy="7669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a16="http://schemas.microsoft.com/office/drawing/2014/main" id="{F6557BB3-F143-45A2-B10F-8F1782FD17B0}"/>
              </a:ext>
            </a:extLst>
          </p:cNvPr>
          <p:cNvSpPr/>
          <p:nvPr/>
        </p:nvSpPr>
        <p:spPr>
          <a:xfrm>
            <a:off x="1470242" y="3770925"/>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5" name="직선 연결선 24">
            <a:extLst>
              <a:ext uri="{FF2B5EF4-FFF2-40B4-BE49-F238E27FC236}">
                <a16:creationId xmlns:a16="http://schemas.microsoft.com/office/drawing/2014/main" id="{81F23725-07A5-4A06-BF63-72E9530CD6C7}"/>
              </a:ext>
            </a:extLst>
          </p:cNvPr>
          <p:cNvCxnSpPr>
            <a:cxnSpLocks/>
          </p:cNvCxnSpPr>
          <p:nvPr/>
        </p:nvCxnSpPr>
        <p:spPr>
          <a:xfrm flipH="1">
            <a:off x="1033554" y="3778611"/>
            <a:ext cx="1584601" cy="339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4F4EA69B-027C-4EAC-A6DD-688F716EA8FA}"/>
              </a:ext>
            </a:extLst>
          </p:cNvPr>
          <p:cNvCxnSpPr>
            <a:cxnSpLocks/>
          </p:cNvCxnSpPr>
          <p:nvPr/>
        </p:nvCxnSpPr>
        <p:spPr>
          <a:xfrm flipH="1">
            <a:off x="3608332" y="1906172"/>
            <a:ext cx="1584601" cy="339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CBA49B47-5D05-456B-950D-DC63789FD0BC}"/>
              </a:ext>
            </a:extLst>
          </p:cNvPr>
          <p:cNvCxnSpPr/>
          <p:nvPr/>
        </p:nvCxnSpPr>
        <p:spPr>
          <a:xfrm>
            <a:off x="5421346" y="3394164"/>
            <a:ext cx="338043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950F3A-0C8C-4F84-9717-8B0645FF9F73}"/>
              </a:ext>
            </a:extLst>
          </p:cNvPr>
          <p:cNvSpPr txBox="1"/>
          <p:nvPr/>
        </p:nvSpPr>
        <p:spPr>
          <a:xfrm>
            <a:off x="8801778" y="3208363"/>
            <a:ext cx="79701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0.25</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166058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792260"/>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792260"/>
                <a:ext cx="4511427" cy="307777"/>
              </a:xfrm>
              <a:prstGeom prst="rect">
                <a:avLst/>
              </a:prstGeom>
              <a:blipFill>
                <a:blip r:embed="rId6"/>
                <a:stretch>
                  <a:fillRect t="-2000" b="-36000"/>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C51B54D0-2E8C-4273-8FA9-B932708CE4C3}"/>
              </a:ext>
            </a:extLst>
          </p:cNvPr>
          <p:cNvSpPr/>
          <p:nvPr/>
        </p:nvSpPr>
        <p:spPr>
          <a:xfrm>
            <a:off x="2917369" y="2988570"/>
            <a:ext cx="139337" cy="1393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08C1A79F-63A1-4DD9-805F-E6B871EA5786}"/>
              </a:ext>
            </a:extLst>
          </p:cNvPr>
          <p:cNvCxnSpPr/>
          <p:nvPr/>
        </p:nvCxnSpPr>
        <p:spPr>
          <a:xfrm flipH="1">
            <a:off x="2701603" y="1878108"/>
            <a:ext cx="448952" cy="22437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F730D906-0395-48A1-A3D1-EFEAFD21C0A2}"/>
              </a:ext>
            </a:extLst>
          </p:cNvPr>
          <p:cNvCxnSpPr/>
          <p:nvPr/>
        </p:nvCxnSpPr>
        <p:spPr>
          <a:xfrm flipH="1">
            <a:off x="5448940" y="2116182"/>
            <a:ext cx="42524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A724D00-CB6F-4DD7-843C-1BC800069ECB}"/>
                  </a:ext>
                </a:extLst>
              </p:cNvPr>
              <p:cNvSpPr txBox="1"/>
              <p:nvPr/>
            </p:nvSpPr>
            <p:spPr>
              <a:xfrm>
                <a:off x="6555422" y="1240073"/>
                <a:ext cx="136941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0" smtClean="0">
                          <a:solidFill>
                            <a:schemeClr val="tx1"/>
                          </a:solidFill>
                          <a:latin typeface="Cambria Math" panose="02040503050406030204" pitchFamily="18" charset="0"/>
                        </a:rPr>
                        <m:t>=(1−</m:t>
                      </m:r>
                      <m:sSup>
                        <m:sSupPr>
                          <m:ctrlPr>
                            <a:rPr lang="en-US" altLang="ko-KR" sz="2000" b="0" i="1" smtClean="0">
                              <a:solidFill>
                                <a:schemeClr val="tx1"/>
                              </a:solidFill>
                              <a:latin typeface="Cambria Math" panose="02040503050406030204" pitchFamily="18" charset="0"/>
                            </a:rPr>
                          </m:ctrlPr>
                        </m:sSupPr>
                        <m:e>
                          <m:r>
                            <m:rPr>
                              <m:sty m:val="p"/>
                            </m:rPr>
                            <a:rPr lang="en-US" altLang="ko-KR" sz="2000" b="0" i="0" smtClean="0">
                              <a:solidFill>
                                <a:schemeClr val="tx1"/>
                              </a:solidFill>
                              <a:latin typeface="Cambria Math" panose="02040503050406030204" pitchFamily="18" charset="0"/>
                            </a:rPr>
                            <m:t>H</m:t>
                          </m:r>
                        </m:e>
                        <m:sup>
                          <m:r>
                            <a:rPr lang="en-US" altLang="ko-KR" sz="2000" b="0" i="0" smtClean="0">
                              <a:solidFill>
                                <a:schemeClr val="tx1"/>
                              </a:solidFill>
                              <a:latin typeface="Cambria Math" panose="02040503050406030204" pitchFamily="18" charset="0"/>
                            </a:rPr>
                            <m:t>2</m:t>
                          </m:r>
                        </m:sup>
                      </m:sSup>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0A724D00-CB6F-4DD7-843C-1BC800069ECB}"/>
                  </a:ext>
                </a:extLst>
              </p:cNvPr>
              <p:cNvSpPr txBox="1">
                <a:spLocks noRot="1" noChangeAspect="1" noMove="1" noResize="1" noEditPoints="1" noAdjustHandles="1" noChangeArrowheads="1" noChangeShapeType="1" noTextEdit="1"/>
              </p:cNvSpPr>
              <p:nvPr/>
            </p:nvSpPr>
            <p:spPr>
              <a:xfrm>
                <a:off x="6555422" y="1240073"/>
                <a:ext cx="1369414" cy="307777"/>
              </a:xfrm>
              <a:prstGeom prst="rect">
                <a:avLst/>
              </a:prstGeom>
              <a:blipFill>
                <a:blip r:embed="rId7"/>
                <a:stretch>
                  <a:fillRect r="-3111" b="-35294"/>
                </a:stretch>
              </a:blipFill>
            </p:spPr>
            <p:txBody>
              <a:bodyPr/>
              <a:lstStyle/>
              <a:p>
                <a:r>
                  <a:rPr lang="ko-KR" altLang="en-US">
                    <a:noFill/>
                  </a:rPr>
                  <a:t> </a:t>
                </a:r>
              </a:p>
            </p:txBody>
          </p:sp>
        </mc:Fallback>
      </mc:AlternateContent>
      <p:cxnSp>
        <p:nvCxnSpPr>
          <p:cNvPr id="17" name="직선 연결선 16">
            <a:extLst>
              <a:ext uri="{FF2B5EF4-FFF2-40B4-BE49-F238E27FC236}">
                <a16:creationId xmlns:a16="http://schemas.microsoft.com/office/drawing/2014/main" id="{3DC8769A-E4E9-40C3-8F8F-9FDB4304E5D6}"/>
              </a:ext>
            </a:extLst>
          </p:cNvPr>
          <p:cNvCxnSpPr>
            <a:cxnSpLocks/>
          </p:cNvCxnSpPr>
          <p:nvPr/>
        </p:nvCxnSpPr>
        <p:spPr>
          <a:xfrm flipH="1">
            <a:off x="2666768" y="1430511"/>
            <a:ext cx="1236388" cy="12062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D534AF7-8728-43E0-9E42-6EFE442000F3}"/>
              </a:ext>
            </a:extLst>
          </p:cNvPr>
          <p:cNvSpPr/>
          <p:nvPr/>
        </p:nvSpPr>
        <p:spPr>
          <a:xfrm>
            <a:off x="3134177" y="2143838"/>
            <a:ext cx="139337" cy="1393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EC3F457F-7831-4C96-9B5D-AC4E068CCD0E}"/>
              </a:ext>
            </a:extLst>
          </p:cNvPr>
          <p:cNvSpPr/>
          <p:nvPr/>
        </p:nvSpPr>
        <p:spPr>
          <a:xfrm>
            <a:off x="3725611" y="2116182"/>
            <a:ext cx="139337" cy="1393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88ADE6CE-D3D5-449D-A788-8A4BA554815A}"/>
              </a:ext>
            </a:extLst>
          </p:cNvPr>
          <p:cNvCxnSpPr>
            <a:cxnSpLocks/>
          </p:cNvCxnSpPr>
          <p:nvPr/>
        </p:nvCxnSpPr>
        <p:spPr>
          <a:xfrm flipH="1">
            <a:off x="2873278" y="2068850"/>
            <a:ext cx="1916343" cy="533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820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250110" y="1717646"/>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250110" y="1717646"/>
                <a:ext cx="2446567" cy="369332"/>
              </a:xfrm>
              <a:prstGeom prst="rect">
                <a:avLst/>
              </a:prstGeom>
              <a:blipFill>
                <a:blip r:embed="rId3"/>
                <a:stretch>
                  <a:fillRect l="-1746" r="-2244" b="-35000"/>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연결선 3">
            <a:extLst>
              <a:ext uri="{FF2B5EF4-FFF2-40B4-BE49-F238E27FC236}">
                <a16:creationId xmlns:a16="http://schemas.microsoft.com/office/drawing/2014/main" id="{EB58DC26-2890-439C-8672-D68DDF0C6383}"/>
              </a:ext>
            </a:extLst>
          </p:cNvPr>
          <p:cNvCxnSpPr>
            <a:cxnSpLocks/>
          </p:cNvCxnSpPr>
          <p:nvPr/>
        </p:nvCxnSpPr>
        <p:spPr>
          <a:xfrm flipH="1">
            <a:off x="7449695" y="1744429"/>
            <a:ext cx="1128009" cy="14846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C6651C4-91EC-4FC9-8F23-1B6A7D6BD2F1}"/>
                  </a:ext>
                </a:extLst>
              </p:cNvPr>
              <p:cNvSpPr txBox="1"/>
              <p:nvPr/>
            </p:nvSpPr>
            <p:spPr>
              <a:xfrm>
                <a:off x="1250109" y="2356123"/>
                <a:ext cx="1350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C6651C4-91EC-4FC9-8F23-1B6A7D6BD2F1}"/>
                  </a:ext>
                </a:extLst>
              </p:cNvPr>
              <p:cNvSpPr txBox="1">
                <a:spLocks noRot="1" noChangeAspect="1" noMove="1" noResize="1" noEditPoints="1" noAdjustHandles="1" noChangeArrowheads="1" noChangeShapeType="1" noTextEdit="1"/>
              </p:cNvSpPr>
              <p:nvPr/>
            </p:nvSpPr>
            <p:spPr>
              <a:xfrm>
                <a:off x="1250109" y="2356123"/>
                <a:ext cx="1350113" cy="369332"/>
              </a:xfrm>
              <a:prstGeom prst="rect">
                <a:avLst/>
              </a:prstGeom>
              <a:blipFill>
                <a:blip r:embed="rId5"/>
                <a:stretch>
                  <a:fillRect l="-3604" b="-35000"/>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AFFCD7EA-3971-4706-B069-36029DA02336}"/>
              </a:ext>
            </a:extLst>
          </p:cNvPr>
          <p:cNvSpPr/>
          <p:nvPr/>
        </p:nvSpPr>
        <p:spPr>
          <a:xfrm>
            <a:off x="8077199" y="2356122"/>
            <a:ext cx="130629" cy="13062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DC5A6BB2-D6AD-4F6D-95CA-5B88C49C6B09}"/>
              </a:ext>
            </a:extLst>
          </p:cNvPr>
          <p:cNvSpPr/>
          <p:nvPr/>
        </p:nvSpPr>
        <p:spPr>
          <a:xfrm>
            <a:off x="6344194" y="3429453"/>
            <a:ext cx="130629" cy="13062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F189D9C5-9B4F-431D-8CB4-FD4B1C642A35}"/>
              </a:ext>
            </a:extLst>
          </p:cNvPr>
          <p:cNvCxnSpPr>
            <a:cxnSpLocks/>
          </p:cNvCxnSpPr>
          <p:nvPr/>
        </p:nvCxnSpPr>
        <p:spPr>
          <a:xfrm flipH="1">
            <a:off x="5613977" y="3429000"/>
            <a:ext cx="17946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B33BD40-A338-4F3A-B913-FC3665358752}"/>
                  </a:ext>
                </a:extLst>
              </p:cNvPr>
              <p:cNvSpPr txBox="1"/>
              <p:nvPr/>
            </p:nvSpPr>
            <p:spPr>
              <a:xfrm>
                <a:off x="1250109" y="2907537"/>
                <a:ext cx="1350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=0</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B33BD40-A338-4F3A-B913-FC3665358752}"/>
                  </a:ext>
                </a:extLst>
              </p:cNvPr>
              <p:cNvSpPr txBox="1">
                <a:spLocks noRot="1" noChangeAspect="1" noMove="1" noResize="1" noEditPoints="1" noAdjustHandles="1" noChangeArrowheads="1" noChangeShapeType="1" noTextEdit="1"/>
              </p:cNvSpPr>
              <p:nvPr/>
            </p:nvSpPr>
            <p:spPr>
              <a:xfrm>
                <a:off x="1250109" y="2907537"/>
                <a:ext cx="1350113" cy="369332"/>
              </a:xfrm>
              <a:prstGeom prst="rect">
                <a:avLst/>
              </a:prstGeom>
              <a:blipFill>
                <a:blip r:embed="rId6"/>
                <a:stretch>
                  <a:fillRect l="-3604" r="-1351" b="-3278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412422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맑은 고딕" panose="020B0503020000020004" pitchFamily="50" charset="-127"/>
                <a:ea typeface="맑은 고딕" panose="020B0503020000020004" pitchFamily="50" charset="-127"/>
              </a:rPr>
              <a:t>커널 방법</a:t>
            </a:r>
            <a:r>
              <a:rPr lang="en-US" altLang="ko-KR" sz="1800" i="1">
                <a:solidFill>
                  <a:srgbClr val="494E52"/>
                </a:solidFill>
                <a:latin typeface="맑은 고딕" panose="020B0503020000020004" pitchFamily="50" charset="-127"/>
                <a:ea typeface="맑은 고딕" panose="020B0503020000020004" pitchFamily="50" charset="-127"/>
              </a:rPr>
              <a:t>(Kernel method) </a:t>
            </a:r>
            <a:r>
              <a:rPr lang="ko-KR" altLang="en-US" sz="1800" i="1">
                <a:solidFill>
                  <a:srgbClr val="494E52"/>
                </a:solidFill>
                <a:latin typeface="맑은 고딕" panose="020B0503020000020004" pitchFamily="50" charset="-127"/>
                <a:ea typeface="맑은 고딕" panose="020B0503020000020004" pitchFamily="50" charset="-127"/>
              </a:rPr>
              <a:t>분류 알고리즘의 한 종류로 그 중에서는 서포트 벡터 머신</a:t>
            </a:r>
            <a:r>
              <a:rPr lang="en-US" altLang="ko-KR" sz="1800" i="1">
                <a:solidFill>
                  <a:srgbClr val="494E52"/>
                </a:solidFill>
                <a:latin typeface="맑은 고딕" panose="020B0503020000020004" pitchFamily="50" charset="-127"/>
                <a:ea typeface="맑은 고딕" panose="020B0503020000020004" pitchFamily="50" charset="-127"/>
              </a:rPr>
              <a:t>(Support Vector Machine, SVM) </a:t>
            </a:r>
            <a:r>
              <a:rPr lang="ko-KR" altLang="en-US" sz="1800" i="1">
                <a:solidFill>
                  <a:srgbClr val="494E52"/>
                </a:solidFill>
                <a:latin typeface="맑은 고딕" panose="020B0503020000020004" pitchFamily="50" charset="-127"/>
                <a:ea typeface="맑은 고딕" panose="020B0503020000020004" pitchFamily="50" charset="-127"/>
              </a:rPr>
              <a:t>이 가장 유명하다</a:t>
            </a:r>
            <a:r>
              <a:rPr lang="en-US" altLang="ko-KR" sz="1800" i="1">
                <a:solidFill>
                  <a:srgbClr val="494E52"/>
                </a:solidFill>
                <a:latin typeface="맑은 고딕" panose="020B0503020000020004" pitchFamily="50" charset="-127"/>
                <a:ea typeface="맑은 고딕" panose="020B0503020000020004" pitchFamily="50" charset="-127"/>
              </a:rPr>
              <a:t>.</a:t>
            </a:r>
            <a:endParaRPr lang="ko-KR" altLang="en-US" sz="1800">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0075" y="2740327"/>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924AC7E6-C37C-4D0B-90E9-F7B0C2AC1975}"/>
              </a:ext>
            </a:extLst>
          </p:cNvPr>
          <p:cNvSpPr txBox="1"/>
          <p:nvPr/>
        </p:nvSpPr>
        <p:spPr>
          <a:xfrm>
            <a:off x="7432980" y="2826629"/>
            <a:ext cx="1329210"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weight</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45EDA253-52E0-4058-A469-834082EA1C30}"/>
              </a:ext>
            </a:extLst>
          </p:cNvPr>
          <p:cNvSpPr txBox="1"/>
          <p:nvPr/>
        </p:nvSpPr>
        <p:spPr>
          <a:xfrm>
            <a:off x="8329537" y="4933369"/>
            <a:ext cx="1175322"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weight</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(100, 10)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50733"/>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 (64, 14, 14, 10)</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  # (64, 1960)(1960, 100)+(100,)</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  # (64, 10)</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41469" y="2088199"/>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a:t>
            </a:r>
            <a:r>
              <a:rPr lang="ko-KR" altLang="en-US" sz="1400" err="1">
                <a:solidFill>
                  <a:srgbClr val="000000"/>
                </a:solidFill>
                <a:latin typeface="고도 M" panose="02000503000000020004" pitchFamily="2" charset="-127"/>
                <a:ea typeface="고도 M" panose="02000503000000020004" pitchFamily="2" charset="-127"/>
              </a:rPr>
              <a:t>딥러닝</a:t>
            </a:r>
            <a:r>
              <a:rPr lang="ko-KR" altLang="en-US" sz="1400">
                <a:solidFill>
                  <a:srgbClr val="000000"/>
                </a:solidFill>
                <a:latin typeface="고도 M" panose="02000503000000020004" pitchFamily="2" charset="-127"/>
                <a:ea typeface="고도 M" panose="02000503000000020004" pitchFamily="2" charset="-127"/>
              </a:rPr>
              <a:t>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a:t>
            </a:r>
            <a:r>
              <a:rPr lang="ko-KR" altLang="en-US" sz="1400" err="1">
                <a:solidFill>
                  <a:srgbClr val="000000"/>
                </a:solidFill>
                <a:latin typeface="고도 M" panose="02000503000000020004" pitchFamily="2" charset="-127"/>
                <a:ea typeface="고도 M" panose="02000503000000020004" pitchFamily="2" charset="-127"/>
              </a:rPr>
              <a:t>파이썬</a:t>
            </a:r>
            <a:r>
              <a:rPr lang="ko-KR" altLang="en-US" sz="1400">
                <a:solidFill>
                  <a:srgbClr val="000000"/>
                </a:solidFill>
                <a:latin typeface="고도 M" panose="02000503000000020004" pitchFamily="2" charset="-127"/>
                <a:ea typeface="고도 M" panose="02000503000000020004" pitchFamily="2" charset="-127"/>
              </a:rPr>
              <a:t>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822288"/>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822288"/>
                <a:ext cx="1737592" cy="369332"/>
              </a:xfrm>
              <a:prstGeom prst="rect">
                <a:avLst/>
              </a:prstGeom>
              <a:blipFill>
                <a:blip r:embed="rId3"/>
                <a:stretch>
                  <a:fillRect r="-1404" b="-81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결정 트리</a:t>
            </a:r>
            <a:r>
              <a:rPr lang="en-US" altLang="ko-KR" sz="2000" b="1">
                <a:solidFill>
                  <a:schemeClr val="tx1"/>
                </a:solidFill>
                <a:ea typeface="맑은 고딕" panose="020B0503020000020004" pitchFamily="50" charset="-127"/>
              </a:rPr>
              <a:t>, </a:t>
            </a:r>
            <a:r>
              <a:rPr lang="ko-KR" altLang="en-US" sz="2000" b="1">
                <a:solidFill>
                  <a:schemeClr val="tx1"/>
                </a:solidFill>
                <a:ea typeface="맑은 고딕" panose="020B0503020000020004" pitchFamily="50" charset="-127"/>
              </a:rPr>
              <a:t>랜덤 </a:t>
            </a:r>
            <a:r>
              <a:rPr lang="ko-KR" altLang="en-US" sz="2000" b="1" err="1">
                <a:solidFill>
                  <a:schemeClr val="tx1"/>
                </a:solidFill>
                <a:ea typeface="맑은 고딕" panose="020B0503020000020004" pitchFamily="50" charset="-127"/>
              </a:rPr>
              <a:t>포레스트</a:t>
            </a:r>
            <a:r>
              <a:rPr lang="en-US" altLang="ko-KR" sz="2000" b="1">
                <a:solidFill>
                  <a:schemeClr val="tx1"/>
                </a:solidFill>
                <a:ea typeface="맑은 고딕" panose="020B0503020000020004" pitchFamily="50" charset="-127"/>
              </a:rPr>
              <a:t>, </a:t>
            </a:r>
            <a:r>
              <a:rPr lang="ko-KR" altLang="en-US" sz="2000" b="1" err="1">
                <a:solidFill>
                  <a:schemeClr val="tx1"/>
                </a:solidFill>
                <a:ea typeface="맑은 고딕" panose="020B0503020000020004" pitchFamily="50" charset="-127"/>
              </a:rPr>
              <a:t>그래디언트</a:t>
            </a:r>
            <a:r>
              <a:rPr lang="ko-KR" altLang="en-US" sz="2000" b="1">
                <a:solidFill>
                  <a:schemeClr val="tx1"/>
                </a:solidFill>
                <a:ea typeface="맑은 고딕" panose="020B0503020000020004" pitchFamily="50" charset="-127"/>
              </a:rPr>
              <a:t> </a:t>
            </a:r>
            <a:r>
              <a:rPr lang="ko-KR" altLang="en-US" sz="2000" b="1" err="1">
                <a:solidFill>
                  <a:schemeClr val="tx1"/>
                </a:solidFill>
                <a:ea typeface="맑은 고딕" panose="020B0503020000020004" pitchFamily="50" charset="-127"/>
              </a:rPr>
              <a:t>부스팅</a:t>
            </a:r>
            <a:r>
              <a:rPr lang="ko-KR" altLang="en-US" sz="2000" b="1">
                <a:solidFill>
                  <a:schemeClr val="tx1"/>
                </a:solidFill>
                <a:ea typeface="맑은 고딕" panose="020B0503020000020004" pitchFamily="50" charset="-127"/>
              </a:rPr>
              <a:t>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맑은 고딕" panose="020B0503020000020004" pitchFamily="50" charset="-127"/>
                <a:ea typeface="맑은 고딕" panose="020B0503020000020004" pitchFamily="50" charset="-127"/>
              </a:rPr>
              <a:t>결정 트리</a:t>
            </a:r>
            <a:r>
              <a:rPr lang="en-US" altLang="ko-KR" sz="1800" i="1">
                <a:solidFill>
                  <a:srgbClr val="494E52"/>
                </a:solidFill>
                <a:latin typeface="맑은 고딕" panose="020B0503020000020004" pitchFamily="50" charset="-127"/>
                <a:ea typeface="맑은 고딕" panose="020B0503020000020004" pitchFamily="50" charset="-127"/>
              </a:rPr>
              <a:t>(decision tree) </a:t>
            </a:r>
            <a:r>
              <a:rPr lang="ko-KR" altLang="en-US" sz="1800" i="1">
                <a:solidFill>
                  <a:srgbClr val="494E52"/>
                </a:solidFill>
                <a:latin typeface="맑은 고딕" panose="020B0503020000020004" pitchFamily="50" charset="-127"/>
                <a:ea typeface="맑은 고딕" panose="020B0503020000020004" pitchFamily="50" charset="-127"/>
              </a:rPr>
              <a:t>는 </a:t>
            </a:r>
            <a:r>
              <a:rPr lang="ko-KR" altLang="en-US" sz="1800" i="1" err="1">
                <a:solidFill>
                  <a:srgbClr val="494E52"/>
                </a:solidFill>
                <a:latin typeface="맑은 고딕" panose="020B0503020000020004" pitchFamily="50" charset="-127"/>
                <a:ea typeface="맑은 고딕" panose="020B0503020000020004" pitchFamily="50" charset="-127"/>
              </a:rPr>
              <a:t>플로우차트와</a:t>
            </a:r>
            <a:r>
              <a:rPr lang="ko-KR" altLang="en-US" sz="1800" i="1">
                <a:solidFill>
                  <a:srgbClr val="494E52"/>
                </a:solidFill>
                <a:latin typeface="맑은 고딕" panose="020B0503020000020004" pitchFamily="50" charset="-127"/>
                <a:ea typeface="맑은 고딕" panose="020B0503020000020004" pitchFamily="50" charset="-127"/>
              </a:rPr>
              <a:t> 같은 구조를 가진다</a:t>
            </a:r>
            <a:r>
              <a:rPr lang="en-US" altLang="ko-KR" sz="1800" i="1">
                <a:solidFill>
                  <a:srgbClr val="494E52"/>
                </a:solidFill>
                <a:latin typeface="맑은 고딕" panose="020B0503020000020004" pitchFamily="50" charset="-127"/>
                <a:ea typeface="맑은 고딕" panose="020B0503020000020004" pitchFamily="50" charset="-127"/>
              </a:rPr>
              <a:t>. </a:t>
            </a:r>
            <a:r>
              <a:rPr lang="ko-KR" altLang="en-US" sz="1800" i="1">
                <a:solidFill>
                  <a:srgbClr val="494E52"/>
                </a:solidFill>
                <a:latin typeface="맑은 고딕" panose="020B0503020000020004" pitchFamily="50" charset="-127"/>
                <a:ea typeface="맑은 고딕" panose="020B0503020000020004" pitchFamily="50" charset="-127"/>
              </a:rPr>
              <a:t>특히 랜덤 </a:t>
            </a:r>
            <a:r>
              <a:rPr lang="ko-KR" altLang="en-US" sz="1800" i="1" err="1">
                <a:solidFill>
                  <a:srgbClr val="494E52"/>
                </a:solidFill>
                <a:latin typeface="맑은 고딕" panose="020B0503020000020004" pitchFamily="50" charset="-127"/>
                <a:ea typeface="맑은 고딕" panose="020B0503020000020004" pitchFamily="50" charset="-127"/>
              </a:rPr>
              <a:t>포레스트</a:t>
            </a:r>
            <a:r>
              <a:rPr lang="en-US" altLang="ko-KR" sz="1800" i="1">
                <a:solidFill>
                  <a:srgbClr val="494E52"/>
                </a:solidFill>
                <a:latin typeface="맑은 고딕" panose="020B0503020000020004" pitchFamily="50" charset="-127"/>
                <a:ea typeface="맑은 고딕" panose="020B0503020000020004" pitchFamily="50" charset="-127"/>
              </a:rPr>
              <a:t>(Random Forest) </a:t>
            </a:r>
            <a:r>
              <a:rPr lang="ko-KR" altLang="en-US" sz="1800" i="1">
                <a:solidFill>
                  <a:srgbClr val="494E52"/>
                </a:solidFill>
                <a:latin typeface="맑은 고딕" panose="020B0503020000020004" pitchFamily="50" charset="-127"/>
                <a:ea typeface="맑은 고딕" panose="020B0503020000020004" pitchFamily="50" charset="-127"/>
              </a:rPr>
              <a:t>알고리즘은 결정 트리 학습에 기초한 것으로 안정적이고 실전에 유용하다</a:t>
            </a:r>
            <a:r>
              <a:rPr lang="en-US" altLang="ko-KR" sz="1800" i="1">
                <a:solidFill>
                  <a:srgbClr val="494E52"/>
                </a:solidFill>
                <a:latin typeface="맑은 고딕" panose="020B0503020000020004" pitchFamily="50" charset="-127"/>
                <a:ea typeface="맑은 고딕" panose="020B0503020000020004" pitchFamily="50" charset="-127"/>
              </a:rPr>
              <a:t>.</a:t>
            </a:r>
            <a:endParaRPr lang="ko-KR" altLang="en-US" sz="1800">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378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37858"/>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맑은 고딕" panose="020B0503020000020004" pitchFamily="50" charset="-127"/>
                <a:ea typeface="맑은 고딕" panose="020B0503020000020004" pitchFamily="50" charset="-127"/>
              </a:rPr>
              <a:t>2010</a:t>
            </a:r>
            <a:r>
              <a:rPr lang="ko-KR" altLang="en-US" sz="1800" i="1">
                <a:solidFill>
                  <a:srgbClr val="494E52"/>
                </a:solidFill>
                <a:latin typeface="맑은 고딕" panose="020B0503020000020004" pitchFamily="50" charset="-127"/>
                <a:ea typeface="맑은 고딕" panose="020B0503020000020004" pitchFamily="50" charset="-127"/>
              </a:rPr>
              <a:t>년경부터 일부 사람들이 중요한 성과를 내며 신경망은 다시 주목을 받았다</a:t>
            </a:r>
            <a:r>
              <a:rPr lang="en-US" altLang="ko-KR" sz="1800" i="1">
                <a:solidFill>
                  <a:srgbClr val="494E52"/>
                </a:solidFill>
                <a:latin typeface="맑은 고딕" panose="020B0503020000020004" pitchFamily="50" charset="-127"/>
                <a:ea typeface="맑은 고딕" panose="020B0503020000020004" pitchFamily="50" charset="-127"/>
              </a:rPr>
              <a:t>. </a:t>
            </a:r>
            <a:endParaRPr lang="ko-KR" altLang="en-US" sz="1800">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85227" y="1755717"/>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7"/>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9"/>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306243"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64721"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lang="ko-KR" altLang="en-US" sz="1400">
                <a:solidFill>
                  <a:srgbClr val="000000"/>
                </a:solidFill>
                <a:latin typeface="고도 M" panose="02000503000000020004" pitchFamily="2" charset="-127"/>
                <a:ea typeface="고도 M" panose="02000503000000020004" pitchFamily="2" charset="-127"/>
              </a:rPr>
              <a:t>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2" name="직사각형 1">
            <a:extLst>
              <a:ext uri="{FF2B5EF4-FFF2-40B4-BE49-F238E27FC236}">
                <a16:creationId xmlns:a16="http://schemas.microsoft.com/office/drawing/2014/main" id="{4E2D0028-C0EA-40C3-92CC-9FBA4789C3BD}"/>
              </a:ext>
            </a:extLst>
          </p:cNvPr>
          <p:cNvSpPr/>
          <p:nvPr/>
        </p:nvSpPr>
        <p:spPr>
          <a:xfrm>
            <a:off x="6627932" y="4541446"/>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Hello Deep Learning</a:t>
            </a:r>
          </a:p>
        </p:txBody>
      </p:sp>
      <p:sp>
        <p:nvSpPr>
          <p:cNvPr id="6" name="직사각형 5">
            <a:extLst>
              <a:ext uri="{FF2B5EF4-FFF2-40B4-BE49-F238E27FC236}">
                <a16:creationId xmlns:a16="http://schemas.microsoft.com/office/drawing/2014/main" id="{1E3693E2-95D8-4EEA-AB83-54B32ACD7125}"/>
              </a:ext>
            </a:extLst>
          </p:cNvPr>
          <p:cNvSpPr/>
          <p:nvPr/>
        </p:nvSpPr>
        <p:spPr>
          <a:xfrm>
            <a:off x="6627932" y="4917630"/>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Hello Learning Deep</a:t>
            </a:r>
          </a:p>
        </p:txBody>
      </p:sp>
      <p:sp>
        <p:nvSpPr>
          <p:cNvPr id="7" name="직사각형 6">
            <a:extLst>
              <a:ext uri="{FF2B5EF4-FFF2-40B4-BE49-F238E27FC236}">
                <a16:creationId xmlns:a16="http://schemas.microsoft.com/office/drawing/2014/main" id="{4AC1295B-16DB-41EA-A153-F0E7FABA6B7F}"/>
              </a:ext>
            </a:extLst>
          </p:cNvPr>
          <p:cNvSpPr/>
          <p:nvPr/>
        </p:nvSpPr>
        <p:spPr>
          <a:xfrm>
            <a:off x="6627932" y="5293814"/>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Deep Hello Learning</a:t>
            </a:r>
          </a:p>
        </p:txBody>
      </p:sp>
      <p:sp>
        <p:nvSpPr>
          <p:cNvPr id="8" name="직사각형 7">
            <a:extLst>
              <a:ext uri="{FF2B5EF4-FFF2-40B4-BE49-F238E27FC236}">
                <a16:creationId xmlns:a16="http://schemas.microsoft.com/office/drawing/2014/main" id="{815032B9-01B0-4B37-8B7C-4A2C0C822F28}"/>
              </a:ext>
            </a:extLst>
          </p:cNvPr>
          <p:cNvSpPr/>
          <p:nvPr/>
        </p:nvSpPr>
        <p:spPr>
          <a:xfrm>
            <a:off x="6627932" y="5669998"/>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Deep Learning Hello</a:t>
            </a:r>
          </a:p>
        </p:txBody>
      </p:sp>
      <p:sp>
        <p:nvSpPr>
          <p:cNvPr id="9" name="직사각형 8">
            <a:extLst>
              <a:ext uri="{FF2B5EF4-FFF2-40B4-BE49-F238E27FC236}">
                <a16:creationId xmlns:a16="http://schemas.microsoft.com/office/drawing/2014/main" id="{078B5A2F-3691-41F2-A276-0530C940F7A6}"/>
              </a:ext>
            </a:extLst>
          </p:cNvPr>
          <p:cNvSpPr/>
          <p:nvPr/>
        </p:nvSpPr>
        <p:spPr>
          <a:xfrm>
            <a:off x="6627932" y="6046182"/>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Learning Hello Deep</a:t>
            </a:r>
          </a:p>
        </p:txBody>
      </p:sp>
      <p:sp>
        <p:nvSpPr>
          <p:cNvPr id="10" name="직사각형 9">
            <a:extLst>
              <a:ext uri="{FF2B5EF4-FFF2-40B4-BE49-F238E27FC236}">
                <a16:creationId xmlns:a16="http://schemas.microsoft.com/office/drawing/2014/main" id="{8C0BF6A0-BFDF-48A9-8DA1-66735B475666}"/>
              </a:ext>
            </a:extLst>
          </p:cNvPr>
          <p:cNvSpPr/>
          <p:nvPr/>
        </p:nvSpPr>
        <p:spPr>
          <a:xfrm>
            <a:off x="6627932" y="6422366"/>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Learning Deep Hello</a:t>
            </a:r>
          </a:p>
        </p:txBody>
      </p:sp>
    </p:spTree>
    <p:extLst>
      <p:ext uri="{BB962C8B-B14F-4D97-AF65-F5344CB8AC3E}">
        <p14:creationId xmlns:p14="http://schemas.microsoft.com/office/powerpoint/2010/main" val="400847242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cxnSpLocks/>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p:cNvCxnSpPr>
          <p:nvPr/>
        </p:nvCxnSpPr>
        <p:spPr>
          <a:xfrm rot="16200000" flipV="1">
            <a:off x="487483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딥러닝의</a:t>
            </a:r>
            <a:r>
              <a:rPr lang="ko-KR" altLang="en-US" sz="2000" b="1">
                <a:solidFill>
                  <a:schemeClr val="tx1"/>
                </a:solidFill>
                <a:ea typeface="맑은 고딕" panose="020B0503020000020004" pitchFamily="50" charset="-127"/>
              </a:rPr>
              <a:t>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딥러닝에서</a:t>
            </a:r>
            <a:r>
              <a:rPr lang="ko-KR" altLang="en-US" sz="2000">
                <a:solidFill>
                  <a:schemeClr val="tx1"/>
                </a:solidFill>
                <a:latin typeface="고도 M" panose="02000503000000020004" pitchFamily="2" charset="-127"/>
                <a:ea typeface="고도 M" panose="02000503000000020004" pitchFamily="2" charset="-127"/>
              </a:rPr>
              <a:t>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62378" y="359420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62378" y="3594204"/>
                <a:ext cx="386575" cy="400110"/>
              </a:xfrm>
              <a:prstGeom prst="rect">
                <a:avLst/>
              </a:prstGeom>
              <a:blipFill>
                <a:blip r:embed="rId14"/>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115391507"/>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115391507"/>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42614" y="5529311"/>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42614" y="5529311"/>
                <a:ext cx="7568547" cy="307777"/>
              </a:xfrm>
              <a:prstGeom prst="rect">
                <a:avLst/>
              </a:prstGeom>
              <a:blipFill>
                <a:blip r:embed="rId15"/>
                <a:stretch>
                  <a:fillRect l="-242" t="-3922" b="-196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68626" y="2609337"/>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68626" y="2609337"/>
                <a:ext cx="4395499" cy="423770"/>
              </a:xfrm>
              <a:prstGeom prst="rect">
                <a:avLst/>
              </a:prstGeom>
              <a:blipFill>
                <a:blip r:embed="rId16"/>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64558"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45807" y="4255958"/>
                <a:ext cx="927177"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t>𝑏</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45807" y="4255958"/>
                <a:ext cx="927177" cy="572016"/>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17117"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17117" cy="635559"/>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522508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𝑠𝑢𝑚</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5225084" cy="635559"/>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3D93D6E-F4AF-4835-94B7-AF4779459CE0}"/>
                  </a:ext>
                </a:extLst>
              </p:cNvPr>
              <p:cNvSpPr txBox="1"/>
              <p:nvPr/>
            </p:nvSpPr>
            <p:spPr>
              <a:xfrm>
                <a:off x="6683761" y="5112081"/>
                <a:ext cx="1976695" cy="6155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e>
                          </m:d>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a:p>
                <a:pPr lvl="0">
                  <a:defRPr/>
                </a:pPr>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33D93D6E-F4AF-4835-94B7-AF4779459CE0}"/>
                  </a:ext>
                </a:extLst>
              </p:cNvPr>
              <p:cNvSpPr txBox="1">
                <a:spLocks noRot="1" noChangeAspect="1" noMove="1" noResize="1" noEditPoints="1" noAdjustHandles="1" noChangeArrowheads="1" noChangeShapeType="1" noTextEdit="1"/>
              </p:cNvSpPr>
              <p:nvPr/>
            </p:nvSpPr>
            <p:spPr>
              <a:xfrm>
                <a:off x="6683761" y="5112081"/>
                <a:ext cx="1976695" cy="615553"/>
              </a:xfrm>
              <a:prstGeom prst="rect">
                <a:avLst/>
              </a:prstGeom>
              <a:blipFill>
                <a:blip r:embed="rId29"/>
                <a:stretch>
                  <a:fillRect t="-9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C9944E4-774E-4FCD-ACFC-CE05563C3086}"/>
                  </a:ext>
                </a:extLst>
              </p:cNvPr>
              <p:cNvSpPr txBox="1"/>
              <p:nvPr/>
            </p:nvSpPr>
            <p:spPr>
              <a:xfrm>
                <a:off x="6831433" y="5507828"/>
                <a:ext cx="1597809"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e>
                      </m:d>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3" name="TextBox 52">
                <a:extLst>
                  <a:ext uri="{FF2B5EF4-FFF2-40B4-BE49-F238E27FC236}">
                    <a16:creationId xmlns:a16="http://schemas.microsoft.com/office/drawing/2014/main" id="{9C9944E4-774E-4FCD-ACFC-CE05563C3086}"/>
                  </a:ext>
                </a:extLst>
              </p:cNvPr>
              <p:cNvSpPr txBox="1">
                <a:spLocks noRot="1" noChangeAspect="1" noMove="1" noResize="1" noEditPoints="1" noAdjustHandles="1" noChangeArrowheads="1" noChangeShapeType="1" noTextEdit="1"/>
              </p:cNvSpPr>
              <p:nvPr/>
            </p:nvSpPr>
            <p:spPr>
              <a:xfrm>
                <a:off x="6831433" y="5507828"/>
                <a:ext cx="1597809" cy="307777"/>
              </a:xfrm>
              <a:prstGeom prst="rect">
                <a:avLst/>
              </a:prstGeom>
              <a:blipFill>
                <a:blip r:embed="rId30"/>
                <a:stretch>
                  <a:fillRect b="-1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536586-7F95-47EC-A0BA-C7C01D49186D}"/>
                  </a:ext>
                </a:extLst>
              </p:cNvPr>
              <p:cNvSpPr txBox="1"/>
              <p:nvPr/>
            </p:nvSpPr>
            <p:spPr>
              <a:xfrm>
                <a:off x="3743283" y="1928711"/>
                <a:ext cx="850938"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6" name="TextBox 55">
                <a:extLst>
                  <a:ext uri="{FF2B5EF4-FFF2-40B4-BE49-F238E27FC236}">
                    <a16:creationId xmlns:a16="http://schemas.microsoft.com/office/drawing/2014/main" id="{12536586-7F95-47EC-A0BA-C7C01D49186D}"/>
                  </a:ext>
                </a:extLst>
              </p:cNvPr>
              <p:cNvSpPr txBox="1">
                <a:spLocks noRot="1" noChangeAspect="1" noMove="1" noResize="1" noEditPoints="1" noAdjustHandles="1" noChangeArrowheads="1" noChangeShapeType="1" noTextEdit="1"/>
              </p:cNvSpPr>
              <p:nvPr/>
            </p:nvSpPr>
            <p:spPr>
              <a:xfrm>
                <a:off x="3743283" y="1928711"/>
                <a:ext cx="850938" cy="307777"/>
              </a:xfrm>
              <a:prstGeom prst="rect">
                <a:avLst/>
              </a:prstGeom>
              <a:blipFill>
                <a:blip r:embed="rId31"/>
                <a:stretch>
                  <a:fillRect b="-980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DE06E-D93B-4635-852B-15F9FDDD8DF0}"/>
                  </a:ext>
                </a:extLst>
              </p:cNvPr>
              <p:cNvSpPr txBox="1"/>
              <p:nvPr/>
            </p:nvSpPr>
            <p:spPr>
              <a:xfrm>
                <a:off x="3623094" y="4506977"/>
                <a:ext cx="3393108"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8" name="TextBox 7">
                <a:extLst>
                  <a:ext uri="{FF2B5EF4-FFF2-40B4-BE49-F238E27FC236}">
                    <a16:creationId xmlns:a16="http://schemas.microsoft.com/office/drawing/2014/main" id="{8CFDE06E-D93B-4635-852B-15F9FDDD8DF0}"/>
                  </a:ext>
                </a:extLst>
              </p:cNvPr>
              <p:cNvSpPr txBox="1">
                <a:spLocks noRot="1" noChangeAspect="1" noMove="1" noResize="1" noEditPoints="1" noAdjustHandles="1" noChangeArrowheads="1" noChangeShapeType="1" noTextEdit="1"/>
              </p:cNvSpPr>
              <p:nvPr/>
            </p:nvSpPr>
            <p:spPr>
              <a:xfrm>
                <a:off x="3623094" y="4506977"/>
                <a:ext cx="3393108" cy="307777"/>
              </a:xfrm>
              <a:prstGeom prst="rect">
                <a:avLst/>
              </a:prstGeom>
              <a:blipFill>
                <a:blip r:embed="rId7"/>
                <a:stretch>
                  <a:fillRect l="-1077" t="-1961" r="-1077"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664558"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1800" i="1">
                              <a:solidFill>
                                <a:srgbClr val="000000"/>
                              </a:solidFill>
                              <a:latin typeface="Cambria Math" panose="02040503050406030204" pitchFamily="18" charset="0"/>
                            </a:rPr>
                          </m:ctrlPr>
                        </m:dPr>
                        <m:e>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𝐴</m:t>
                              </m:r>
                            </m:e>
                            <m:sub>
                              <m:r>
                                <a:rPr lang="en-US" altLang="ko-KR" sz="1800" i="1">
                                  <a:solidFill>
                                    <a:srgbClr val="000000"/>
                                  </a:solidFill>
                                  <a:latin typeface="Cambria Math" panose="02040503050406030204" pitchFamily="18" charset="0"/>
                                </a:rPr>
                                <m:t>2</m:t>
                              </m:r>
                            </m:sub>
                          </m:sSub>
                          <m:r>
                            <a:rPr lang="en-US" altLang="ko-KR" sz="1800" i="1">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664558"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3232" y="5196812"/>
                <a:ext cx="508780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3232" y="5196812"/>
                <a:ext cx="5087803"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6F9BF2C-0BBB-4648-9647-5FD323584FEA}"/>
                  </a:ext>
                </a:extLst>
              </p:cNvPr>
              <p:cNvSpPr txBox="1"/>
              <p:nvPr/>
            </p:nvSpPr>
            <p:spPr>
              <a:xfrm>
                <a:off x="5260183" y="6039195"/>
                <a:ext cx="1489062" cy="2769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𝑚</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,1</m:t>
                          </m:r>
                        </m:e>
                      </m:d>
                      <m:sSup>
                        <m:sSup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𝑛</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𝑐</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,1</m:t>
                              </m:r>
                            </m:e>
                          </m:d>
                        </m:e>
                        <m:sup>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𝑇</m:t>
                          </m:r>
                        </m:sup>
                      </m:sSup>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A6F9BF2C-0BBB-4648-9647-5FD323584FEA}"/>
                  </a:ext>
                </a:extLst>
              </p:cNvPr>
              <p:cNvSpPr txBox="1">
                <a:spLocks noRot="1" noChangeAspect="1" noMove="1" noResize="1" noEditPoints="1" noAdjustHandles="1" noChangeArrowheads="1" noChangeShapeType="1" noTextEdit="1"/>
              </p:cNvSpPr>
              <p:nvPr/>
            </p:nvSpPr>
            <p:spPr>
              <a:xfrm>
                <a:off x="5260183" y="6039195"/>
                <a:ext cx="1489062" cy="276999"/>
              </a:xfrm>
              <a:prstGeom prst="rect">
                <a:avLst/>
              </a:prstGeom>
              <a:blipFill>
                <a:blip r:embed="rId29"/>
                <a:stretch>
                  <a:fillRect t="-2222"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124CD27-CD9B-4BD8-BCFB-9B38ABFE52A6}"/>
                  </a:ext>
                </a:extLst>
              </p:cNvPr>
              <p:cNvSpPr txBox="1"/>
              <p:nvPr/>
            </p:nvSpPr>
            <p:spPr>
              <a:xfrm>
                <a:off x="5244440" y="6398006"/>
                <a:ext cx="1370247" cy="2769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𝑚</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,1</m:t>
                          </m:r>
                        </m:e>
                      </m:d>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1,</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𝑛</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𝑐</m:t>
                              </m:r>
                            </m:sub>
                          </m:sSub>
                        </m:e>
                      </m:d>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F124CD27-CD9B-4BD8-BCFB-9B38ABFE52A6}"/>
                  </a:ext>
                </a:extLst>
              </p:cNvPr>
              <p:cNvSpPr txBox="1">
                <a:spLocks noRot="1" noChangeAspect="1" noMove="1" noResize="1" noEditPoints="1" noAdjustHandles="1" noChangeArrowheads="1" noChangeShapeType="1" noTextEdit="1"/>
              </p:cNvSpPr>
              <p:nvPr/>
            </p:nvSpPr>
            <p:spPr>
              <a:xfrm>
                <a:off x="5244440" y="6398006"/>
                <a:ext cx="1370247" cy="276999"/>
              </a:xfrm>
              <a:prstGeom prst="rect">
                <a:avLst/>
              </a:prstGeom>
              <a:blipFill>
                <a:blip r:embed="rId30"/>
                <a:stretch>
                  <a:fillRect b="-111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657937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350B49F-E81A-46C9-8BC1-4E27AEF2A678}"/>
                  </a:ext>
                </a:extLst>
              </p:cNvPr>
              <p:cNvSpPr txBox="1"/>
              <p:nvPr/>
            </p:nvSpPr>
            <p:spPr>
              <a:xfrm>
                <a:off x="3847988" y="2581482"/>
                <a:ext cx="1738425" cy="307777"/>
              </a:xfrm>
              <a:prstGeom prst="rect">
                <a:avLst/>
              </a:prstGeom>
              <a:noFill/>
            </p:spPr>
            <p:txBody>
              <a:bodyPr wrap="none" lIns="0" tIns="0" rIns="0" bIns="0" rtlCol="0">
                <a:spAutoFit/>
              </a:bodyPr>
              <a:lstStyle/>
              <a:p>
                <a:pPr lvl="0">
                  <a:defRPr/>
                </a:pPr>
                <a14:m>
                  <m:oMath xmlns:m="http://schemas.openxmlformats.org/officeDocument/2006/math">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e>
                        </m:d>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sup>
                    </m:sSup>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𝑚</m:t>
                    </m:r>
                    <m:r>
                      <a:rPr lang="en-US" altLang="ko-KR" sz="2000" i="1">
                        <a:solidFill>
                          <a:srgbClr val="000000"/>
                        </a:solidFill>
                        <a:latin typeface="Cambria Math" panose="02040503050406030204" pitchFamily="18" charset="0"/>
                      </a:rPr>
                      <m:t>, </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𝑛</m:t>
                        </m:r>
                      </m:e>
                      <m:sub>
                        <m:r>
                          <a:rPr lang="en-US" altLang="ko-KR" sz="2000" i="1">
                            <a:solidFill>
                              <a:srgbClr val="000000"/>
                            </a:solidFill>
                            <a:latin typeface="Cambria Math" panose="02040503050406030204" pitchFamily="18" charset="0"/>
                          </a:rPr>
                          <m:t>𝑐</m:t>
                        </m:r>
                      </m:sub>
                    </m:sSub>
                  </m:oMath>
                </a14:m>
                <a:r>
                  <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 name="TextBox 5">
                <a:extLst>
                  <a:ext uri="{FF2B5EF4-FFF2-40B4-BE49-F238E27FC236}">
                    <a16:creationId xmlns:a16="http://schemas.microsoft.com/office/drawing/2014/main" id="{A350B49F-E81A-46C9-8BC1-4E27AEF2A678}"/>
                  </a:ext>
                </a:extLst>
              </p:cNvPr>
              <p:cNvSpPr txBox="1">
                <a:spLocks noRot="1" noChangeAspect="1" noMove="1" noResize="1" noEditPoints="1" noAdjustHandles="1" noChangeArrowheads="1" noChangeShapeType="1" noTextEdit="1"/>
              </p:cNvSpPr>
              <p:nvPr/>
            </p:nvSpPr>
            <p:spPr>
              <a:xfrm>
                <a:off x="3847988" y="2581482"/>
                <a:ext cx="1738425" cy="307777"/>
              </a:xfrm>
              <a:prstGeom prst="rect">
                <a:avLst/>
              </a:prstGeom>
              <a:blipFill>
                <a:blip r:embed="rId8"/>
                <a:stretch>
                  <a:fillRect t="-23529" r="-8421" b="-5098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1797C79-F9EE-4408-891D-218BCC0B3FAC}"/>
                  </a:ext>
                </a:extLst>
              </p:cNvPr>
              <p:cNvSpPr txBox="1"/>
              <p:nvPr/>
            </p:nvSpPr>
            <p:spPr>
              <a:xfrm>
                <a:off x="3716879" y="3112796"/>
                <a:ext cx="2912400"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e>
                      </m:d>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lang="en-US" altLang="ko-KR" sz="2000" i="1">
                              <a:solidFill>
                                <a:srgbClr val="000000"/>
                              </a:solidFill>
                              <a:latin typeface="Cambria Math" panose="02040503050406030204" pitchFamily="18" charset="0"/>
                            </a:rPr>
                            <m:t>𝑚</m:t>
                          </m:r>
                          <m:r>
                            <a:rPr lang="en-US" altLang="ko-KR" sz="2000" i="1">
                              <a:solidFill>
                                <a:srgbClr val="000000"/>
                              </a:solidFill>
                              <a:latin typeface="Cambria Math" panose="02040503050406030204" pitchFamily="18" charset="0"/>
                            </a:rPr>
                            <m:t>, </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𝑛</m:t>
                              </m:r>
                            </m:e>
                            <m:sub>
                              <m:r>
                                <a:rPr lang="en-US" altLang="ko-KR" sz="2000" i="1">
                                  <a:solidFill>
                                    <a:srgbClr val="000000"/>
                                  </a:solidFill>
                                  <a:latin typeface="Cambria Math" panose="02040503050406030204" pitchFamily="18" charset="0"/>
                                </a:rPr>
                                <m:t>𝑐</m:t>
                              </m:r>
                            </m:sub>
                          </m:sSub>
                        </m:e>
                      </m:d>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𝑛</m:t>
                          </m:r>
                        </m:e>
                        <m:sub>
                          <m:r>
                            <a:rPr lang="en-US" altLang="ko-KR" sz="2000" b="0" i="1" smtClean="0">
                              <a:solidFill>
                                <a:srgbClr val="000000"/>
                              </a:solidFill>
                              <a:latin typeface="Cambria Math" panose="02040503050406030204" pitchFamily="18" charset="0"/>
                            </a:rPr>
                            <m:t>𝑐</m:t>
                          </m:r>
                        </m:sub>
                      </m:sSub>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𝑛</m:t>
                          </m:r>
                        </m:e>
                        <m:sub>
                          <m:r>
                            <a:rPr lang="en-US" altLang="ko-KR" sz="2000" b="0" i="1" smtClean="0">
                              <a:solidFill>
                                <a:srgbClr val="000000"/>
                              </a:solidFill>
                              <a:latin typeface="Cambria Math" panose="02040503050406030204" pitchFamily="18" charset="0"/>
                            </a:rPr>
                            <m:t>𝑐</m:t>
                          </m:r>
                        </m:sub>
                      </m:sSub>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A1797C79-F9EE-4408-891D-218BCC0B3FAC}"/>
                  </a:ext>
                </a:extLst>
              </p:cNvPr>
              <p:cNvSpPr txBox="1">
                <a:spLocks noRot="1" noChangeAspect="1" noMove="1" noResize="1" noEditPoints="1" noAdjustHandles="1" noChangeArrowheads="1" noChangeShapeType="1" noTextEdit="1"/>
              </p:cNvSpPr>
              <p:nvPr/>
            </p:nvSpPr>
            <p:spPr>
              <a:xfrm>
                <a:off x="3716879" y="3112796"/>
                <a:ext cx="2912400" cy="307777"/>
              </a:xfrm>
              <a:prstGeom prst="rect">
                <a:avLst/>
              </a:prstGeom>
              <a:blipFill>
                <a:blip r:embed="rId9"/>
                <a:stretch>
                  <a:fillRect t="-4000" r="-1468"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5552867" cy="2246769"/>
          </a:xfrm>
          <a:prstGeom prst="rect">
            <a:avLst/>
          </a:prstGeom>
          <a:noFill/>
        </p:spPr>
        <p:txBody>
          <a:bodyPr wrap="none" rtlCol="0">
            <a:spAutoFit/>
          </a:bodyPr>
          <a:lstStyle/>
          <a:p>
            <a:pPr lvl="0"/>
            <a:r>
              <a:rPr lang="en-US" altLang="ko-KR" sz="2800">
                <a:solidFill>
                  <a:schemeClr val="tx1"/>
                </a:solidFill>
                <a:latin typeface="고도 M" panose="02000503000000020004" pitchFamily="2" charset="-127"/>
                <a:ea typeface="고도 M" panose="02000503000000020004" pitchFamily="2" charset="-127"/>
              </a:rPr>
              <a:t>BPTT :</a:t>
            </a:r>
          </a:p>
          <a:p>
            <a:pPr lvl="0"/>
            <a:endParaRPr lang="en-US" altLang="ko-KR" sz="2800">
              <a:solidFill>
                <a:schemeClr val="tx1"/>
              </a:solidFill>
              <a:latin typeface="고도 M" panose="02000503000000020004" pitchFamily="2" charset="-127"/>
              <a:ea typeface="고도 M" panose="02000503000000020004" pitchFamily="2" charset="-127"/>
            </a:endParaRPr>
          </a:p>
          <a:p>
            <a:pPr lvl="0"/>
            <a:r>
              <a:rPr lang="en-US" altLang="ko-KR" sz="2800">
                <a:solidFill>
                  <a:schemeClr val="tx1"/>
                </a:solidFill>
                <a:latin typeface="고도 M" panose="02000503000000020004" pitchFamily="2" charset="-127"/>
                <a:ea typeface="고도 M" panose="02000503000000020004" pitchFamily="2" charset="-127"/>
              </a:rPr>
              <a:t>Back Propagation Through Time</a:t>
            </a:r>
          </a:p>
          <a:p>
            <a:pPr lvl="0"/>
            <a:endParaRPr lang="en-US" altLang="ko-KR" sz="2800">
              <a:solidFill>
                <a:schemeClr val="tx1"/>
              </a:solidFill>
              <a:latin typeface="고도 M" panose="02000503000000020004" pitchFamily="2" charset="-127"/>
              <a:ea typeface="고도 M" panose="02000503000000020004" pitchFamily="2" charset="-127"/>
            </a:endParaRPr>
          </a:p>
          <a:p>
            <a:pPr lvl="0"/>
            <a:r>
              <a:rPr lang="en-US" altLang="ko-KR" sz="2800">
                <a:solidFill>
                  <a:schemeClr val="tx1"/>
                </a:solidFill>
                <a:latin typeface="고도 M" panose="02000503000000020004" pitchFamily="2" charset="-127"/>
                <a:ea typeface="고도 M" panose="02000503000000020004" pitchFamily="2" charset="-127"/>
              </a:rPr>
              <a:t>: </a:t>
            </a:r>
            <a:r>
              <a:rPr lang="ko-KR" altLang="en-US" sz="2800">
                <a:solidFill>
                  <a:schemeClr val="tx1"/>
                </a:solidFill>
                <a:latin typeface="고도 M" panose="02000503000000020004" pitchFamily="2" charset="-127"/>
                <a:ea typeface="고도 M" panose="02000503000000020004" pitchFamily="2" charset="-127"/>
              </a:rPr>
              <a:t>시간을 거슬러 </a:t>
            </a:r>
            <a:r>
              <a:rPr lang="ko-KR" altLang="en-US" sz="2800" err="1">
                <a:solidFill>
                  <a:schemeClr val="tx1"/>
                </a:solidFill>
                <a:latin typeface="고도 M" panose="02000503000000020004" pitchFamily="2" charset="-127"/>
                <a:ea typeface="고도 M" panose="02000503000000020004" pitchFamily="2" charset="-127"/>
              </a:rPr>
              <a:t>역전파</a:t>
            </a:r>
            <a:r>
              <a:rPr lang="en-US" altLang="ko-KR" sz="2800">
                <a:solidFill>
                  <a:schemeClr val="tx1"/>
                </a:solidFill>
                <a:latin typeface="고도 M" panose="02000503000000020004" pitchFamily="2" charset="-127"/>
                <a:ea typeface="고도 M" panose="02000503000000020004" pitchFamily="2" charset="-127"/>
              </a:rPr>
              <a:t> </a:t>
            </a:r>
            <a:endParaRPr lang="ko-KR" altLang="en-US" sz="2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637510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p:cNvCxnSpPr>
          <p:nvPr/>
        </p:nvCxnSpPr>
        <p:spPr>
          <a:xfrm>
            <a:off x="1561578" y="489824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39724" y="450445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59013" y="415915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59013" y="4159156"/>
                <a:ext cx="361421" cy="345300"/>
              </a:xfrm>
              <a:prstGeom prst="rect">
                <a:avLst/>
              </a:prstGeom>
              <a:blipFill>
                <a:blip r:embed="rId6"/>
                <a:stretch>
                  <a:fillRect r="-47458"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26176" y="46474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3350" y="5573012"/>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3350" y="5573012"/>
                <a:ext cx="1640642" cy="369332"/>
              </a:xfrm>
              <a:prstGeom prst="rect">
                <a:avLst/>
              </a:prstGeom>
              <a:blipFill>
                <a:blip r:embed="rId9"/>
                <a:stretch>
                  <a:fillRect r="-743" b="-6557"/>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295034" y="462895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72" name="직선 화살표 연결선 71">
            <a:extLst>
              <a:ext uri="{FF2B5EF4-FFF2-40B4-BE49-F238E27FC236}">
                <a16:creationId xmlns:a16="http://schemas.microsoft.com/office/drawing/2014/main" id="{991F6C17-9DB6-4BE5-9632-459A81BD46D3}"/>
              </a:ext>
            </a:extLst>
          </p:cNvPr>
          <p:cNvCxnSpPr>
            <a:cxnSpLocks/>
          </p:cNvCxnSpPr>
          <p:nvPr/>
        </p:nvCxnSpPr>
        <p:spPr>
          <a:xfrm>
            <a:off x="2528597" y="3590066"/>
            <a:ext cx="0" cy="90075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AA14D62-1D15-4E66-B3D5-B316A4AAA4A5}"/>
                  </a:ext>
                </a:extLst>
              </p:cNvPr>
              <p:cNvSpPr txBox="1"/>
              <p:nvPr/>
            </p:nvSpPr>
            <p:spPr>
              <a:xfrm>
                <a:off x="2256995" y="3190460"/>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FAA14D62-1D15-4E66-B3D5-B316A4AAA4A5}"/>
                  </a:ext>
                </a:extLst>
              </p:cNvPr>
              <p:cNvSpPr txBox="1">
                <a:spLocks noRot="1" noChangeAspect="1" noMove="1" noResize="1" noEditPoints="1" noAdjustHandles="1" noChangeArrowheads="1" noChangeShapeType="1" noTextEdit="1"/>
              </p:cNvSpPr>
              <p:nvPr/>
            </p:nvSpPr>
            <p:spPr>
              <a:xfrm>
                <a:off x="2256995" y="3190460"/>
                <a:ext cx="583493" cy="390748"/>
              </a:xfrm>
              <a:prstGeom prst="rect">
                <a:avLst/>
              </a:prstGeom>
              <a:blipFill>
                <a:blip r:embed="rId10"/>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717D9F-63E7-461D-8C85-C52228A80301}"/>
                  </a:ext>
                </a:extLst>
              </p:cNvPr>
              <p:cNvSpPr txBox="1"/>
              <p:nvPr/>
            </p:nvSpPr>
            <p:spPr>
              <a:xfrm>
                <a:off x="4163144" y="1798278"/>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b="0" i="1" smtClean="0">
                                      <a:solidFill>
                                        <a:srgbClr val="FF0000"/>
                                      </a:solidFill>
                                      <a:latin typeface="Cambria Math" panose="02040503050406030204" pitchFamily="18" charset="0"/>
                                    </a:rPr>
                                    <m:t>𝐻</m:t>
                                  </m:r>
                                </m:e>
                                <m:sub>
                                  <m:r>
                                    <a:rPr lang="en-US" altLang="ko-KR" sz="2000" b="0" i="1" smtClean="0">
                                      <a:solidFill>
                                        <a:srgbClr val="FF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 name="TextBox 3">
                <a:extLst>
                  <a:ext uri="{FF2B5EF4-FFF2-40B4-BE49-F238E27FC236}">
                    <a16:creationId xmlns:a16="http://schemas.microsoft.com/office/drawing/2014/main" id="{EB717D9F-63E7-461D-8C85-C52228A80301}"/>
                  </a:ext>
                </a:extLst>
              </p:cNvPr>
              <p:cNvSpPr txBox="1">
                <a:spLocks noRot="1" noChangeAspect="1" noMove="1" noResize="1" noEditPoints="1" noAdjustHandles="1" noChangeArrowheads="1" noChangeShapeType="1" noTextEdit="1"/>
              </p:cNvSpPr>
              <p:nvPr/>
            </p:nvSpPr>
            <p:spPr>
              <a:xfrm>
                <a:off x="4163144" y="1798278"/>
                <a:ext cx="4837799" cy="637226"/>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3C0973A-3E2F-4EE3-AE08-DA1237D83C71}"/>
                  </a:ext>
                </a:extLst>
              </p:cNvPr>
              <p:cNvSpPr txBox="1"/>
              <p:nvPr/>
            </p:nvSpPr>
            <p:spPr>
              <a:xfrm>
                <a:off x="6677296" y="3729027"/>
                <a:ext cx="583489" cy="622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3200" i="1" smtClean="0">
                              <a:solidFill>
                                <a:srgbClr val="FF0000"/>
                              </a:solidFill>
                              <a:latin typeface="Cambria Math" panose="02040503050406030204" pitchFamily="18" charset="0"/>
                            </a:rPr>
                          </m:ctrlPr>
                        </m:sSubPr>
                        <m:e>
                          <m:r>
                            <a:rPr lang="en-US" altLang="ko-KR" sz="3200" b="0" i="1" smtClean="0">
                              <a:solidFill>
                                <a:srgbClr val="FF0000"/>
                              </a:solidFill>
                              <a:latin typeface="Cambria Math" panose="02040503050406030204" pitchFamily="18" charset="0"/>
                            </a:rPr>
                            <m:t>𝐻</m:t>
                          </m:r>
                        </m:e>
                        <m:sub>
                          <m:r>
                            <a:rPr lang="en-US" altLang="ko-KR" sz="3200" b="0" i="1" smtClean="0">
                              <a:solidFill>
                                <a:srgbClr val="FF0000"/>
                              </a:solidFill>
                              <a:latin typeface="Cambria Math" panose="02040503050406030204" pitchFamily="18" charset="0"/>
                            </a:rPr>
                            <m:t>𝑝</m:t>
                          </m:r>
                        </m:sub>
                      </m:sSub>
                    </m:oMath>
                  </m:oMathPara>
                </a14:m>
                <a:endParaRPr lang="ko-KR" altLang="en-US" sz="3200"/>
              </a:p>
            </p:txBody>
          </p:sp>
        </mc:Choice>
        <mc:Fallback xmlns="">
          <p:sp>
            <p:nvSpPr>
              <p:cNvPr id="76" name="TextBox 75">
                <a:extLst>
                  <a:ext uri="{FF2B5EF4-FFF2-40B4-BE49-F238E27FC236}">
                    <a16:creationId xmlns:a16="http://schemas.microsoft.com/office/drawing/2014/main" id="{43C0973A-3E2F-4EE3-AE08-DA1237D83C71}"/>
                  </a:ext>
                </a:extLst>
              </p:cNvPr>
              <p:cNvSpPr txBox="1">
                <a:spLocks noRot="1" noChangeAspect="1" noMove="1" noResize="1" noEditPoints="1" noAdjustHandles="1" noChangeArrowheads="1" noChangeShapeType="1" noTextEdit="1"/>
              </p:cNvSpPr>
              <p:nvPr/>
            </p:nvSpPr>
            <p:spPr>
              <a:xfrm>
                <a:off x="6677296" y="3729027"/>
                <a:ext cx="583489" cy="622735"/>
              </a:xfrm>
              <a:prstGeom prst="rect">
                <a:avLst/>
              </a:prstGeom>
              <a:blipFill>
                <a:blip r:embed="rId12"/>
                <a:stretch>
                  <a:fillRect/>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C485E077-33A9-40E2-8D67-9084F419BEE0}"/>
              </a:ext>
            </a:extLst>
          </p:cNvPr>
          <p:cNvSpPr txBox="1"/>
          <p:nvPr/>
        </p:nvSpPr>
        <p:spPr>
          <a:xfrm>
            <a:off x="6568062" y="4490823"/>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미분값</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5BF6519-10E9-4106-9E9D-9987E1521ECE}"/>
                  </a:ext>
                </a:extLst>
              </p:cNvPr>
              <p:cNvSpPr txBox="1"/>
              <p:nvPr/>
            </p:nvSpPr>
            <p:spPr>
              <a:xfrm>
                <a:off x="220914" y="890792"/>
                <a:ext cx="2925032"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h</m:t>
                        </m:r>
                      </m:sub>
                    </m:sSub>
                    <m:r>
                      <a:rPr lang="en-US" altLang="ko-KR" sz="2800" b="0" i="1" smtClean="0">
                        <a:solidFill>
                          <a:schemeClr val="tx1"/>
                        </a:solidFill>
                        <a:latin typeface="Cambria Math" panose="02040503050406030204" pitchFamily="18" charset="0"/>
                      </a:rPr>
                      <m:t> </m:t>
                    </m:r>
                  </m:oMath>
                </a14:m>
                <a:r>
                  <a:rPr lang="ko-KR" altLang="en-US" sz="2800">
                    <a:solidFill>
                      <a:schemeClr val="tx1"/>
                    </a:solidFill>
                    <a:latin typeface="고도 M" panose="02000503000000020004" pitchFamily="2" charset="-127"/>
                    <a:ea typeface="고도 M" panose="02000503000000020004" pitchFamily="2" charset="-127"/>
                  </a:rPr>
                  <a:t>미분값 구하기</a:t>
                </a:r>
              </a:p>
            </p:txBody>
          </p:sp>
        </mc:Choice>
        <mc:Fallback xmlns="">
          <p:sp>
            <p:nvSpPr>
              <p:cNvPr id="79" name="TextBox 78">
                <a:extLst>
                  <a:ext uri="{FF2B5EF4-FFF2-40B4-BE49-F238E27FC236}">
                    <a16:creationId xmlns:a16="http://schemas.microsoft.com/office/drawing/2014/main" id="{A5BF6519-10E9-4106-9E9D-9987E1521ECE}"/>
                  </a:ext>
                </a:extLst>
              </p:cNvPr>
              <p:cNvSpPr txBox="1">
                <a:spLocks noRot="1" noChangeAspect="1" noMove="1" noResize="1" noEditPoints="1" noAdjustHandles="1" noChangeArrowheads="1" noChangeShapeType="1" noTextEdit="1"/>
              </p:cNvSpPr>
              <p:nvPr/>
            </p:nvSpPr>
            <p:spPr>
              <a:xfrm>
                <a:off x="220914" y="890792"/>
                <a:ext cx="2925032" cy="523220"/>
              </a:xfrm>
              <a:prstGeom prst="rect">
                <a:avLst/>
              </a:prstGeom>
              <a:blipFill>
                <a:blip r:embed="rId13"/>
                <a:stretch>
                  <a:fillRect t="-11628" r="-3333" b="-3139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7674306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91846" y="4113769"/>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91846" y="4113769"/>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20020" y="4438376"/>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198811" y="4857340"/>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632293" y="515227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62296" y="479913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202" y="5501019"/>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38861" y="44523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38861" y="4452323"/>
                <a:ext cx="361421" cy="345300"/>
              </a:xfrm>
              <a:prstGeom prst="rect">
                <a:avLst/>
              </a:prstGeom>
              <a:blipFill>
                <a:blip r:embed="rId4"/>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70872" y="49796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24092" y="57661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24092" y="5766124"/>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952928" y="5234398"/>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15328" y="52569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15328" y="5256927"/>
                <a:ext cx="361421" cy="345300"/>
              </a:xfrm>
              <a:prstGeom prst="rect">
                <a:avLst/>
              </a:prstGeom>
              <a:blipFill>
                <a:blip r:embed="rId6"/>
                <a:stretch>
                  <a:fillRect b="-7018"/>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61396" y="2843367"/>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335807" y="2549768"/>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14212" y="149939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14212" y="1499396"/>
                <a:ext cx="633443" cy="357534"/>
              </a:xfrm>
              <a:prstGeom prst="rect">
                <a:avLst/>
              </a:prstGeom>
              <a:blipFill>
                <a:blip r:embed="rId7"/>
                <a:stretch>
                  <a:fillRect b="-16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24356" y="1521842"/>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24356" y="1521842"/>
                <a:ext cx="652294" cy="338554"/>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52530" y="1846449"/>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9379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3132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56602" y="2651212"/>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87120" y="227769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72712" y="2909092"/>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06409" y="1932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06409" y="1932393"/>
                <a:ext cx="361421" cy="345300"/>
              </a:xfrm>
              <a:prstGeom prst="rect">
                <a:avLst/>
              </a:prstGeom>
              <a:blipFill>
                <a:blip r:embed="rId9"/>
                <a:stretch>
                  <a:fillRect r="-4576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56602" y="317419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56602" y="3174197"/>
                <a:ext cx="361421" cy="345300"/>
              </a:xfrm>
              <a:prstGeom prst="rect">
                <a:avLst/>
              </a:prstGeom>
              <a:blipFill>
                <a:blip r:embed="rId10"/>
                <a:stretch>
                  <a:fillRect r="-1695"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85438" y="2642471"/>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809459" y="2614953"/>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809459" y="2614953"/>
                <a:ext cx="361421" cy="390748"/>
              </a:xfrm>
              <a:prstGeom prst="rect">
                <a:avLst/>
              </a:prstGeom>
              <a:blipFill>
                <a:blip r:embed="rId11"/>
                <a:stretch>
                  <a:fillRect r="-32203"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60985" y="2445474"/>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4063273" y="265121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13923" y="337753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13923" y="3377533"/>
                <a:ext cx="503801" cy="334269"/>
              </a:xfrm>
              <a:prstGeom prst="rect">
                <a:avLst/>
              </a:prstGeom>
              <a:blipFill>
                <a:blip r:embed="rId12"/>
                <a:stretch>
                  <a:fillRect b="-10909"/>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53274" y="1947735"/>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408380" y="1987297"/>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47813" y="2422358"/>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47813" y="2422358"/>
                <a:ext cx="361421" cy="390748"/>
              </a:xfrm>
              <a:prstGeom prst="rect">
                <a:avLst/>
              </a:prstGeom>
              <a:blipFill>
                <a:blip r:embed="rId13"/>
                <a:stretch>
                  <a:fillRect r="-11864"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1487" y="501509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61487" y="235334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007227"/>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007227"/>
                <a:ext cx="3185744" cy="353558"/>
              </a:xfrm>
              <a:prstGeom prst="rect">
                <a:avLst/>
              </a:prstGeom>
              <a:blipFill>
                <a:blip r:embed="rId14"/>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1020894"/>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b="0" i="1" smtClean="0">
                                      <a:solidFill>
                                        <a:srgbClr val="FFC000"/>
                                      </a:solidFill>
                                      <a:latin typeface="Cambria Math" panose="02040503050406030204" pitchFamily="18" charset="0"/>
                                    </a:rPr>
                                    <m:t>𝐻</m:t>
                                  </m:r>
                                </m:e>
                                <m:sub>
                                  <m:r>
                                    <a:rPr lang="en-US" altLang="ko-KR" sz="2000" b="0" i="1" smtClean="0">
                                      <a:solidFill>
                                        <a:srgbClr val="FFC000"/>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1020894"/>
                <a:ext cx="3539302" cy="353558"/>
              </a:xfrm>
              <a:prstGeom prst="rect">
                <a:avLst/>
              </a:prstGeom>
              <a:blipFill>
                <a:blip r:embed="rId15"/>
                <a:stretch>
                  <a:fillRect l="-172"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544602"/>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544602"/>
                <a:ext cx="1864741" cy="331437"/>
              </a:xfrm>
              <a:prstGeom prst="rect">
                <a:avLst/>
              </a:prstGeom>
              <a:blipFill>
                <a:blip r:embed="rId16"/>
                <a:stretch>
                  <a:fillRect l="-654" r="-2614" b="-2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6100882" y="3052291"/>
                <a:ext cx="3367397"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h</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h</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6100882" y="3052291"/>
                <a:ext cx="3367397" cy="862480"/>
              </a:xfrm>
              <a:prstGeom prst="rect">
                <a:avLst/>
              </a:prstGeom>
              <a:blipFill>
                <a:blip r:embed="rId17"/>
                <a:stretch>
                  <a:fillRect l="-181"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A8ACFEB-01E0-4CDA-B3E3-8A46E4D327F0}"/>
                  </a:ext>
                </a:extLst>
              </p:cNvPr>
              <p:cNvSpPr txBox="1"/>
              <p:nvPr/>
            </p:nvSpPr>
            <p:spPr>
              <a:xfrm>
                <a:off x="2745604" y="5938774"/>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EA8ACFEB-01E0-4CDA-B3E3-8A46E4D327F0}"/>
                  </a:ext>
                </a:extLst>
              </p:cNvPr>
              <p:cNvSpPr txBox="1">
                <a:spLocks noRot="1" noChangeAspect="1" noMove="1" noResize="1" noEditPoints="1" noAdjustHandles="1" noChangeArrowheads="1" noChangeShapeType="1" noTextEdit="1"/>
              </p:cNvSpPr>
              <p:nvPr/>
            </p:nvSpPr>
            <p:spPr>
              <a:xfrm>
                <a:off x="2745604" y="5938774"/>
                <a:ext cx="1640642" cy="369332"/>
              </a:xfrm>
              <a:prstGeom prst="rect">
                <a:avLst/>
              </a:prstGeom>
              <a:blipFill>
                <a:blip r:embed="rId18"/>
                <a:stretch>
                  <a:fillRect r="-370" b="-6557"/>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1F0183E6-8F0F-4E3D-B24A-398BE9D92A46}"/>
              </a:ext>
            </a:extLst>
          </p:cNvPr>
          <p:cNvCxnSpPr>
            <a:cxnSpLocks/>
          </p:cNvCxnSpPr>
          <p:nvPr/>
        </p:nvCxnSpPr>
        <p:spPr>
          <a:xfrm rot="5400000">
            <a:off x="3970006" y="4828260"/>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90B9D73-DFFC-45D4-A6E6-AFE5763C2D8D}"/>
                  </a:ext>
                </a:extLst>
              </p:cNvPr>
              <p:cNvSpPr txBox="1"/>
              <p:nvPr/>
            </p:nvSpPr>
            <p:spPr>
              <a:xfrm>
                <a:off x="5870002" y="4558599"/>
                <a:ext cx="3084242"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𝐻</m:t>
                          </m:r>
                        </m:e>
                        <m:sub>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𝑝𝑝</m:t>
                          </m:r>
                        </m:sub>
                      </m:sSub>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6" name="TextBox 45">
                <a:extLst>
                  <a:ext uri="{FF2B5EF4-FFF2-40B4-BE49-F238E27FC236}">
                    <a16:creationId xmlns:a16="http://schemas.microsoft.com/office/drawing/2014/main" id="{A90B9D73-DFFC-45D4-A6E6-AFE5763C2D8D}"/>
                  </a:ext>
                </a:extLst>
              </p:cNvPr>
              <p:cNvSpPr txBox="1">
                <a:spLocks noRot="1" noChangeAspect="1" noMove="1" noResize="1" noEditPoints="1" noAdjustHandles="1" noChangeArrowheads="1" noChangeShapeType="1" noTextEdit="1"/>
              </p:cNvSpPr>
              <p:nvPr/>
            </p:nvSpPr>
            <p:spPr>
              <a:xfrm>
                <a:off x="5870002" y="4558599"/>
                <a:ext cx="3084242" cy="472758"/>
              </a:xfrm>
              <a:prstGeom prst="rect">
                <a:avLst/>
              </a:prstGeom>
              <a:blipFill>
                <a:blip r:embed="rId19"/>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61DDF3C-3977-47FE-A8A6-6427CF9767A2}"/>
              </a:ext>
            </a:extLst>
          </p:cNvPr>
          <p:cNvSpPr txBox="1"/>
          <p:nvPr/>
        </p:nvSpPr>
        <p:spPr>
          <a:xfrm>
            <a:off x="6924292" y="5175600"/>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미분값</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90AC86-A627-4EBF-BA94-9C1D233A28B4}"/>
                  </a:ext>
                </a:extLst>
              </p:cNvPr>
              <p:cNvSpPr txBox="1"/>
              <p:nvPr/>
            </p:nvSpPr>
            <p:spPr>
              <a:xfrm>
                <a:off x="220914" y="890792"/>
                <a:ext cx="3237618"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h</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B990AC86-A627-4EBF-BA94-9C1D233A28B4}"/>
                  </a:ext>
                </a:extLst>
              </p:cNvPr>
              <p:cNvSpPr txBox="1">
                <a:spLocks noRot="1" noChangeAspect="1" noMove="1" noResize="1" noEditPoints="1" noAdjustHandles="1" noChangeArrowheads="1" noChangeShapeType="1" noTextEdit="1"/>
              </p:cNvSpPr>
              <p:nvPr/>
            </p:nvSpPr>
            <p:spPr>
              <a:xfrm>
                <a:off x="220914" y="890792"/>
                <a:ext cx="3237618" cy="523220"/>
              </a:xfrm>
              <a:prstGeom prst="rect">
                <a:avLst/>
              </a:prstGeom>
              <a:blipFill>
                <a:blip r:embed="rId20"/>
                <a:stretch>
                  <a:fillRect t="-16279" r="-2825" b="-267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699253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347022"/>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347022"/>
                <a:ext cx="3185744" cy="353558"/>
              </a:xfrm>
              <a:prstGeom prst="rect">
                <a:avLst/>
              </a:prstGeom>
              <a:blipFill>
                <a:blip r:embed="rId3"/>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1579528"/>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1579528"/>
                <a:ext cx="3539302" cy="353558"/>
              </a:xfrm>
              <a:prstGeom prst="rect">
                <a:avLst/>
              </a:prstGeom>
              <a:blipFill>
                <a:blip r:embed="rId4"/>
                <a:stretch>
                  <a:fillRect l="-172"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974336"/>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974336"/>
                <a:ext cx="1864741" cy="331437"/>
              </a:xfrm>
              <a:prstGeom prst="rect">
                <a:avLst/>
              </a:prstGeom>
              <a:blipFill>
                <a:blip r:embed="rId5"/>
                <a:stretch>
                  <a:fillRect l="-654" r="-2614"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5204783" y="3069571"/>
                <a:ext cx="5113579"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h</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h</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5204783" y="3069571"/>
                <a:ext cx="5113579" cy="862480"/>
              </a:xfrm>
              <a:prstGeom prst="rect">
                <a:avLst/>
              </a:prstGeom>
              <a:blipFill>
                <a:blip r:embed="rId6"/>
                <a:stretch>
                  <a:fillRect l="-119"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9"/>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10"/>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11"/>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13"/>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4"/>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5"/>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6"/>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7"/>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8"/>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20"/>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21"/>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22"/>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23"/>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4"/>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1F0DE23-06F6-4392-890E-217D06A44B5E}"/>
                  </a:ext>
                </a:extLst>
              </p:cNvPr>
              <p:cNvSpPr txBox="1"/>
              <p:nvPr/>
            </p:nvSpPr>
            <p:spPr>
              <a:xfrm>
                <a:off x="5991922" y="812033"/>
                <a:ext cx="3895169"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b="0" i="1" smtClean="0">
                                      <a:solidFill>
                                        <a:srgbClr val="FFC000"/>
                                      </a:solidFill>
                                      <a:latin typeface="Cambria Math" panose="02040503050406030204" pitchFamily="18" charset="0"/>
                                    </a:rPr>
                                    <m:t>𝐻</m:t>
                                  </m:r>
                                </m:e>
                                <m:sub>
                                  <m:r>
                                    <a:rPr lang="en-US" altLang="ko-KR" sz="2000" b="0" i="1" smtClean="0">
                                      <a:solidFill>
                                        <a:srgbClr val="FFC000"/>
                                      </a:solidFill>
                                      <a:latin typeface="Cambria Math" panose="02040503050406030204" pitchFamily="18" charset="0"/>
                                    </a:rPr>
                                    <m:t>𝑝𝑝𝑝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4" name="TextBox 93">
                <a:extLst>
                  <a:ext uri="{FF2B5EF4-FFF2-40B4-BE49-F238E27FC236}">
                    <a16:creationId xmlns:a16="http://schemas.microsoft.com/office/drawing/2014/main" id="{91F0DE23-06F6-4392-890E-217D06A44B5E}"/>
                  </a:ext>
                </a:extLst>
              </p:cNvPr>
              <p:cNvSpPr txBox="1">
                <a:spLocks noRot="1" noChangeAspect="1" noMove="1" noResize="1" noEditPoints="1" noAdjustHandles="1" noChangeArrowheads="1" noChangeShapeType="1" noTextEdit="1"/>
              </p:cNvSpPr>
              <p:nvPr/>
            </p:nvSpPr>
            <p:spPr>
              <a:xfrm>
                <a:off x="5991922" y="812033"/>
                <a:ext cx="3895169" cy="353558"/>
              </a:xfrm>
              <a:prstGeom prst="rect">
                <a:avLst/>
              </a:prstGeom>
              <a:blipFill>
                <a:blip r:embed="rId25"/>
                <a:stretch>
                  <a:fillRect l="-156"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6706CD8-8342-4E2D-A993-E8D7618C5F32}"/>
                  </a:ext>
                </a:extLst>
              </p:cNvPr>
              <p:cNvSpPr txBox="1"/>
              <p:nvPr/>
            </p:nvSpPr>
            <p:spPr>
              <a:xfrm>
                <a:off x="5991922" y="1206840"/>
                <a:ext cx="2101986"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F6706CD8-8342-4E2D-A993-E8D7618C5F32}"/>
                  </a:ext>
                </a:extLst>
              </p:cNvPr>
              <p:cNvSpPr txBox="1">
                <a:spLocks noRot="1" noChangeAspect="1" noMove="1" noResize="1" noEditPoints="1" noAdjustHandles="1" noChangeArrowheads="1" noChangeShapeType="1" noTextEdit="1"/>
              </p:cNvSpPr>
              <p:nvPr/>
            </p:nvSpPr>
            <p:spPr>
              <a:xfrm>
                <a:off x="5991922" y="1206840"/>
                <a:ext cx="2101986" cy="331437"/>
              </a:xfrm>
              <a:prstGeom prst="rect">
                <a:avLst/>
              </a:prstGeom>
              <a:blipFill>
                <a:blip r:embed="rId26"/>
                <a:stretch>
                  <a:fillRect l="-580" r="-2029"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140477" y="4514712"/>
                <a:ext cx="5746445"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b="0" i="1" smtClean="0">
                              <a:solidFill>
                                <a:srgbClr val="FFC000"/>
                              </a:solidFill>
                              <a:latin typeface="Cambria Math" panose="02040503050406030204" pitchFamily="18" charset="0"/>
                            </a:rPr>
                          </m:ctrlPr>
                        </m:sSubPr>
                        <m:e>
                          <m:r>
                            <a:rPr lang="en-US" altLang="ko-KR" sz="2800" b="0" i="1" smtClean="0">
                              <a:solidFill>
                                <a:srgbClr val="FFC000"/>
                              </a:solidFill>
                              <a:latin typeface="Cambria Math" panose="02040503050406030204" pitchFamily="18" charset="0"/>
                            </a:rPr>
                            <m:t>𝐻</m:t>
                          </m:r>
                        </m:e>
                        <m:sub>
                          <m:r>
                            <a:rPr lang="en-US" altLang="ko-KR" sz="2800" b="0" i="1" smtClean="0">
                              <a:solidFill>
                                <a:srgbClr val="FFC000"/>
                              </a:solidFill>
                              <a:latin typeface="Cambria Math" panose="02040503050406030204" pitchFamily="18" charset="0"/>
                            </a:rPr>
                            <m:t>𝑝𝑝𝑝</m:t>
                          </m:r>
                        </m:sub>
                      </m:sSub>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140477" y="4514712"/>
                <a:ext cx="5746445" cy="494944"/>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3237618"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h</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3237618" cy="523220"/>
              </a:xfrm>
              <a:prstGeom prst="rect">
                <a:avLst/>
              </a:prstGeom>
              <a:blipFill>
                <a:blip r:embed="rId28"/>
                <a:stretch>
                  <a:fillRect t="-16279" r="-2825" b="-26744"/>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362777" y="525325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617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5"/>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6"/>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7"/>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9"/>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0"/>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1"/>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2"/>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3"/>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4"/>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16"/>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17"/>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18"/>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19"/>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0"/>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722233" y="4102715"/>
                <a:ext cx="5746445"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b="0" i="1" smtClean="0">
                              <a:solidFill>
                                <a:srgbClr val="FFC000"/>
                              </a:solidFill>
                              <a:latin typeface="Cambria Math" panose="02040503050406030204" pitchFamily="18" charset="0"/>
                            </a:rPr>
                          </m:ctrlPr>
                        </m:sSubPr>
                        <m:e>
                          <m:r>
                            <a:rPr lang="en-US" altLang="ko-KR" sz="2800" b="0" i="1" smtClean="0">
                              <a:solidFill>
                                <a:srgbClr val="FFC000"/>
                              </a:solidFill>
                              <a:latin typeface="Cambria Math" panose="02040503050406030204" pitchFamily="18" charset="0"/>
                            </a:rPr>
                            <m:t>𝐻</m:t>
                          </m:r>
                        </m:e>
                        <m:sub>
                          <m:r>
                            <a:rPr lang="en-US" altLang="ko-KR" sz="2800" b="0" i="1" smtClean="0">
                              <a:solidFill>
                                <a:srgbClr val="FFC000"/>
                              </a:solidFill>
                              <a:latin typeface="Cambria Math" panose="02040503050406030204" pitchFamily="18" charset="0"/>
                            </a:rPr>
                            <m:t>𝑝𝑝𝑝</m:t>
                          </m:r>
                        </m:sub>
                      </m:sSub>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722233" y="4102715"/>
                <a:ext cx="5746445" cy="494944"/>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3237618"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h</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err="1">
                    <a:solidFill>
                      <a:schemeClr val="tx1"/>
                    </a:solidFill>
                    <a:latin typeface="Consolas" panose="020B0609020204030204" pitchFamily="49" charset="0"/>
                  </a:rPr>
                  <a:t>분값</a:t>
                </a:r>
                <a:r>
                  <a:rPr lang="ko-KR" altLang="en-US" sz="2800">
                    <a:solidFill>
                      <a:schemeClr val="tx1"/>
                    </a:solidFill>
                    <a:latin typeface="Consolas" panose="020B0609020204030204" pitchFamily="49" charset="0"/>
                  </a:rPr>
                  <a:t>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3237618" cy="523220"/>
              </a:xfrm>
              <a:prstGeom prst="rect">
                <a:avLst/>
              </a:prstGeom>
              <a:blipFill>
                <a:blip r:embed="rId22"/>
                <a:stretch>
                  <a:fillRect t="-16279" r="-2825" b="-26744"/>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864516" y="4851030"/>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5C6BD41-B8B4-48EE-A23E-845892191AB5}"/>
                  </a:ext>
                </a:extLst>
              </p:cNvPr>
              <p:cNvSpPr txBox="1"/>
              <p:nvPr/>
            </p:nvSpPr>
            <p:spPr>
              <a:xfrm>
                <a:off x="5722233" y="2662655"/>
                <a:ext cx="3084242"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𝐻</m:t>
                          </m:r>
                        </m:e>
                        <m:sub>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𝑝𝑝</m:t>
                          </m:r>
                        </m:sub>
                      </m:sSub>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 name="TextBox 1">
                <a:extLst>
                  <a:ext uri="{FF2B5EF4-FFF2-40B4-BE49-F238E27FC236}">
                    <a16:creationId xmlns:a16="http://schemas.microsoft.com/office/drawing/2014/main" id="{F5C6BD41-B8B4-48EE-A23E-845892191AB5}"/>
                  </a:ext>
                </a:extLst>
              </p:cNvPr>
              <p:cNvSpPr txBox="1">
                <a:spLocks noRot="1" noChangeAspect="1" noMove="1" noResize="1" noEditPoints="1" noAdjustHandles="1" noChangeArrowheads="1" noChangeShapeType="1" noTextEdit="1"/>
              </p:cNvSpPr>
              <p:nvPr/>
            </p:nvSpPr>
            <p:spPr>
              <a:xfrm>
                <a:off x="5722233" y="2662655"/>
                <a:ext cx="3084242" cy="472758"/>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BB3B47-FAA2-489F-B9F5-10069C99CC3A}"/>
                  </a:ext>
                </a:extLst>
              </p:cNvPr>
              <p:cNvSpPr txBox="1"/>
              <p:nvPr/>
            </p:nvSpPr>
            <p:spPr>
              <a:xfrm>
                <a:off x="5722233" y="1253393"/>
                <a:ext cx="583489" cy="622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3200" i="1" smtClean="0">
                              <a:solidFill>
                                <a:srgbClr val="FFC000"/>
                              </a:solidFill>
                              <a:latin typeface="Cambria Math" panose="02040503050406030204" pitchFamily="18" charset="0"/>
                            </a:rPr>
                          </m:ctrlPr>
                        </m:sSubPr>
                        <m:e>
                          <m:r>
                            <a:rPr lang="en-US" altLang="ko-KR" sz="3200" b="0" i="1" smtClean="0">
                              <a:solidFill>
                                <a:srgbClr val="FFC000"/>
                              </a:solidFill>
                              <a:latin typeface="Cambria Math" panose="02040503050406030204" pitchFamily="18" charset="0"/>
                            </a:rPr>
                            <m:t>𝐻</m:t>
                          </m:r>
                        </m:e>
                        <m:sub>
                          <m:r>
                            <a:rPr lang="en-US" altLang="ko-KR" sz="3200" b="0" i="1" smtClean="0">
                              <a:solidFill>
                                <a:srgbClr val="FFC000"/>
                              </a:solidFill>
                              <a:latin typeface="Cambria Math" panose="02040503050406030204" pitchFamily="18" charset="0"/>
                            </a:rPr>
                            <m:t>𝑝</m:t>
                          </m:r>
                        </m:sub>
                      </m:sSub>
                    </m:oMath>
                  </m:oMathPara>
                </a14:m>
                <a:endParaRPr lang="ko-KR" altLang="en-US" sz="3200"/>
              </a:p>
            </p:txBody>
          </p:sp>
        </mc:Choice>
        <mc:Fallback xmlns="">
          <p:sp>
            <p:nvSpPr>
              <p:cNvPr id="4" name="TextBox 3">
                <a:extLst>
                  <a:ext uri="{FF2B5EF4-FFF2-40B4-BE49-F238E27FC236}">
                    <a16:creationId xmlns:a16="http://schemas.microsoft.com/office/drawing/2014/main" id="{3FBB3B47-FAA2-489F-B9F5-10069C99CC3A}"/>
                  </a:ext>
                </a:extLst>
              </p:cNvPr>
              <p:cNvSpPr txBox="1">
                <a:spLocks noRot="1" noChangeAspect="1" noMove="1" noResize="1" noEditPoints="1" noAdjustHandles="1" noChangeArrowheads="1" noChangeShapeType="1" noTextEdit="1"/>
              </p:cNvSpPr>
              <p:nvPr/>
            </p:nvSpPr>
            <p:spPr>
              <a:xfrm>
                <a:off x="5722233" y="1253393"/>
                <a:ext cx="583489" cy="622735"/>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85E306-4556-4C66-AB55-4E2CE8C115C2}"/>
                  </a:ext>
                </a:extLst>
              </p:cNvPr>
              <p:cNvSpPr txBox="1"/>
              <p:nvPr/>
            </p:nvSpPr>
            <p:spPr>
              <a:xfrm>
                <a:off x="5926248" y="2092648"/>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 name="TextBox 4">
                <a:extLst>
                  <a:ext uri="{FF2B5EF4-FFF2-40B4-BE49-F238E27FC236}">
                    <a16:creationId xmlns:a16="http://schemas.microsoft.com/office/drawing/2014/main" id="{C085E306-4556-4C66-AB55-4E2CE8C115C2}"/>
                  </a:ext>
                </a:extLst>
              </p:cNvPr>
              <p:cNvSpPr txBox="1">
                <a:spLocks noRot="1" noChangeAspect="1" noMove="1" noResize="1" noEditPoints="1" noAdjustHandles="1" noChangeArrowheads="1" noChangeShapeType="1" noTextEdit="1"/>
              </p:cNvSpPr>
              <p:nvPr/>
            </p:nvSpPr>
            <p:spPr>
              <a:xfrm>
                <a:off x="5926248" y="2092648"/>
                <a:ext cx="323807" cy="369332"/>
              </a:xfrm>
              <a:prstGeom prst="rect">
                <a:avLst/>
              </a:prstGeom>
              <a:blipFill>
                <a:blip r:embed="rId25"/>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E41255E-52E7-4F6B-A548-3F4F1C412F78}"/>
                  </a:ext>
                </a:extLst>
              </p:cNvPr>
              <p:cNvSpPr txBox="1"/>
              <p:nvPr/>
            </p:nvSpPr>
            <p:spPr>
              <a:xfrm>
                <a:off x="5981915" y="3468721"/>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8" name="TextBox 97">
                <a:extLst>
                  <a:ext uri="{FF2B5EF4-FFF2-40B4-BE49-F238E27FC236}">
                    <a16:creationId xmlns:a16="http://schemas.microsoft.com/office/drawing/2014/main" id="{3E41255E-52E7-4F6B-A548-3F4F1C412F78}"/>
                  </a:ext>
                </a:extLst>
              </p:cNvPr>
              <p:cNvSpPr txBox="1">
                <a:spLocks noRot="1" noChangeAspect="1" noMove="1" noResize="1" noEditPoints="1" noAdjustHandles="1" noChangeArrowheads="1" noChangeShapeType="1" noTextEdit="1"/>
              </p:cNvSpPr>
              <p:nvPr/>
            </p:nvSpPr>
            <p:spPr>
              <a:xfrm>
                <a:off x="5981915" y="3468721"/>
                <a:ext cx="323807" cy="369332"/>
              </a:xfrm>
              <a:prstGeom prst="rect">
                <a:avLst/>
              </a:prstGeom>
              <a:blipFill>
                <a:blip r:embed="rId26"/>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1618E166-1B02-452F-8C83-55DE552362C3}"/>
                  </a:ext>
                </a:extLst>
              </p:cNvPr>
              <p:cNvSpPr txBox="1"/>
              <p:nvPr/>
            </p:nvSpPr>
            <p:spPr>
              <a:xfrm>
                <a:off x="5994575" y="5540448"/>
                <a:ext cx="32540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9" name="TextBox 98">
                <a:extLst>
                  <a:ext uri="{FF2B5EF4-FFF2-40B4-BE49-F238E27FC236}">
                    <a16:creationId xmlns:a16="http://schemas.microsoft.com/office/drawing/2014/main" id="{1618E166-1B02-452F-8C83-55DE552362C3}"/>
                  </a:ext>
                </a:extLst>
              </p:cNvPr>
              <p:cNvSpPr txBox="1">
                <a:spLocks noRot="1" noChangeAspect="1" noMove="1" noResize="1" noEditPoints="1" noAdjustHandles="1" noChangeArrowheads="1" noChangeShapeType="1" noTextEdit="1"/>
              </p:cNvSpPr>
              <p:nvPr/>
            </p:nvSpPr>
            <p:spPr>
              <a:xfrm>
                <a:off x="5994575" y="5540448"/>
                <a:ext cx="325409" cy="369332"/>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A9BCAED-0BFF-4448-8E2A-F978A15DF53C}"/>
                  </a:ext>
                </a:extLst>
              </p:cNvPr>
              <p:cNvSpPr txBox="1"/>
              <p:nvPr/>
            </p:nvSpPr>
            <p:spPr>
              <a:xfrm>
                <a:off x="6014197" y="5037269"/>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00" name="TextBox 99">
                <a:extLst>
                  <a:ext uri="{FF2B5EF4-FFF2-40B4-BE49-F238E27FC236}">
                    <a16:creationId xmlns:a16="http://schemas.microsoft.com/office/drawing/2014/main" id="{BA9BCAED-0BFF-4448-8E2A-F978A15DF53C}"/>
                  </a:ext>
                </a:extLst>
              </p:cNvPr>
              <p:cNvSpPr txBox="1">
                <a:spLocks noRot="1" noChangeAspect="1" noMove="1" noResize="1" noEditPoints="1" noAdjustHandles="1" noChangeArrowheads="1" noChangeShapeType="1" noTextEdit="1"/>
              </p:cNvSpPr>
              <p:nvPr/>
            </p:nvSpPr>
            <p:spPr>
              <a:xfrm>
                <a:off x="6014197" y="5037269"/>
                <a:ext cx="323807" cy="369332"/>
              </a:xfrm>
              <a:prstGeom prst="rect">
                <a:avLst/>
              </a:prstGeom>
              <a:blipFill>
                <a:blip r:embed="rId28"/>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8E22880-38CD-4290-9D36-42406583B386}"/>
                  </a:ext>
                </a:extLst>
              </p:cNvPr>
              <p:cNvSpPr txBox="1"/>
              <p:nvPr/>
            </p:nvSpPr>
            <p:spPr>
              <a:xfrm>
                <a:off x="4096836" y="1564760"/>
                <a:ext cx="1537221" cy="9843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800" i="1" smtClean="0">
                              <a:solidFill>
                                <a:srgbClr val="000000"/>
                              </a:solidFill>
                              <a:latin typeface="Cambria Math" panose="02040503050406030204" pitchFamily="18" charset="0"/>
                            </a:rPr>
                          </m:ctrlPr>
                        </m:fPr>
                        <m:num>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𝑍</m:t>
                              </m:r>
                            </m:e>
                            <m:sub>
                              <m:r>
                                <a:rPr lang="en-US" altLang="ko-KR" sz="2800" i="1">
                                  <a:solidFill>
                                    <a:srgbClr val="000000"/>
                                  </a:solidFill>
                                  <a:latin typeface="Cambria Math" panose="02040503050406030204" pitchFamily="18" charset="0"/>
                                </a:rPr>
                                <m:t>1</m:t>
                              </m:r>
                            </m:sub>
                          </m:sSub>
                        </m:num>
                        <m:den>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𝑊</m:t>
                              </m:r>
                            </m:e>
                            <m:sub>
                              <m:r>
                                <a:rPr lang="en-US" altLang="ko-KR" sz="2800" i="1">
                                  <a:solidFill>
                                    <a:srgbClr val="000000"/>
                                  </a:solidFill>
                                  <a:latin typeface="Cambria Math" panose="02040503050406030204" pitchFamily="18" charset="0"/>
                                </a:rPr>
                                <m:t>1</m:t>
                              </m:r>
                              <m:r>
                                <a:rPr lang="en-US" altLang="ko-KR" sz="2800" i="1">
                                  <a:solidFill>
                                    <a:srgbClr val="000000"/>
                                  </a:solidFill>
                                  <a:latin typeface="Cambria Math" panose="02040503050406030204" pitchFamily="18" charset="0"/>
                                </a:rPr>
                                <m:t>h</m:t>
                              </m:r>
                            </m:sub>
                          </m:sSub>
                        </m:den>
                      </m:f>
                      <m:r>
                        <a:rPr lang="en-US" altLang="ko-KR" sz="2800" b="0" i="1" smtClean="0">
                          <a:solidFill>
                            <a:srgbClr val="000000"/>
                          </a:solidFill>
                          <a:latin typeface="Cambria Math" panose="02040503050406030204" pitchFamily="18" charset="0"/>
                        </a:rPr>
                        <m:t>=</m:t>
                      </m:r>
                    </m:oMath>
                  </m:oMathPara>
                </a14:m>
                <a:endParaRPr lang="ko-KR" altLang="en-US" sz="2800"/>
              </a:p>
            </p:txBody>
          </p:sp>
        </mc:Choice>
        <mc:Fallback xmlns="">
          <p:sp>
            <p:nvSpPr>
              <p:cNvPr id="101" name="TextBox 100">
                <a:extLst>
                  <a:ext uri="{FF2B5EF4-FFF2-40B4-BE49-F238E27FC236}">
                    <a16:creationId xmlns:a16="http://schemas.microsoft.com/office/drawing/2014/main" id="{48E22880-38CD-4290-9D36-42406583B386}"/>
                  </a:ext>
                </a:extLst>
              </p:cNvPr>
              <p:cNvSpPr txBox="1">
                <a:spLocks noRot="1" noChangeAspect="1" noMove="1" noResize="1" noEditPoints="1" noAdjustHandles="1" noChangeArrowheads="1" noChangeShapeType="1" noTextEdit="1"/>
              </p:cNvSpPr>
              <p:nvPr/>
            </p:nvSpPr>
            <p:spPr>
              <a:xfrm>
                <a:off x="4096836" y="1564760"/>
                <a:ext cx="1537221" cy="984372"/>
              </a:xfrm>
              <a:prstGeom prst="rect">
                <a:avLst/>
              </a:prstGeom>
              <a:blipFill>
                <a:blip r:embed="rId29"/>
                <a:stretch>
                  <a:fillRect/>
                </a:stretch>
              </a:blipFill>
            </p:spPr>
            <p:txBody>
              <a:bodyPr/>
              <a:lstStyle/>
              <a:p>
                <a:r>
                  <a:rPr lang="ko-KR" altLang="en-US">
                    <a:noFill/>
                  </a:rPr>
                  <a:t> </a:t>
                </a:r>
              </a:p>
            </p:txBody>
          </p:sp>
        </mc:Fallback>
      </mc:AlternateContent>
      <p:sp>
        <p:nvSpPr>
          <p:cNvPr id="102" name="TextBox 101">
            <a:extLst>
              <a:ext uri="{FF2B5EF4-FFF2-40B4-BE49-F238E27FC236}">
                <a16:creationId xmlns:a16="http://schemas.microsoft.com/office/drawing/2014/main" id="{1A710019-FB08-46CD-977B-0DACF5073E2D}"/>
              </a:ext>
            </a:extLst>
          </p:cNvPr>
          <p:cNvSpPr txBox="1"/>
          <p:nvPr/>
        </p:nvSpPr>
        <p:spPr>
          <a:xfrm>
            <a:off x="7661837" y="312293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3" name="TextBox 102">
            <a:extLst>
              <a:ext uri="{FF2B5EF4-FFF2-40B4-BE49-F238E27FC236}">
                <a16:creationId xmlns:a16="http://schemas.microsoft.com/office/drawing/2014/main" id="{DD1B21CD-8973-46F7-BB32-1CD3CAB89D34}"/>
              </a:ext>
            </a:extLst>
          </p:cNvPr>
          <p:cNvSpPr txBox="1"/>
          <p:nvPr/>
        </p:nvSpPr>
        <p:spPr>
          <a:xfrm>
            <a:off x="7423557" y="1264734"/>
            <a:ext cx="987770"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현재</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7675100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p:cNvCxnSpPr>
          <p:nvPr/>
        </p:nvCxnSpPr>
        <p:spPr>
          <a:xfrm>
            <a:off x="1561578" y="489824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39724" y="450445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59013" y="415915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59013" y="4159156"/>
                <a:ext cx="361421" cy="345300"/>
              </a:xfrm>
              <a:prstGeom prst="rect">
                <a:avLst/>
              </a:prstGeom>
              <a:blipFill>
                <a:blip r:embed="rId6"/>
                <a:stretch>
                  <a:fillRect r="-47458"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26176" y="46474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3350" y="5573012"/>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3350" y="5573012"/>
                <a:ext cx="1640642" cy="369332"/>
              </a:xfrm>
              <a:prstGeom prst="rect">
                <a:avLst/>
              </a:prstGeom>
              <a:blipFill>
                <a:blip r:embed="rId9"/>
                <a:stretch>
                  <a:fillRect r="-743" b="-6557"/>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295034" y="462895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72" name="직선 화살표 연결선 71">
            <a:extLst>
              <a:ext uri="{FF2B5EF4-FFF2-40B4-BE49-F238E27FC236}">
                <a16:creationId xmlns:a16="http://schemas.microsoft.com/office/drawing/2014/main" id="{991F6C17-9DB6-4BE5-9632-459A81BD46D3}"/>
              </a:ext>
            </a:extLst>
          </p:cNvPr>
          <p:cNvCxnSpPr>
            <a:cxnSpLocks/>
          </p:cNvCxnSpPr>
          <p:nvPr/>
        </p:nvCxnSpPr>
        <p:spPr>
          <a:xfrm>
            <a:off x="2528597" y="3590066"/>
            <a:ext cx="0" cy="90075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AA14D62-1D15-4E66-B3D5-B316A4AAA4A5}"/>
                  </a:ext>
                </a:extLst>
              </p:cNvPr>
              <p:cNvSpPr txBox="1"/>
              <p:nvPr/>
            </p:nvSpPr>
            <p:spPr>
              <a:xfrm>
                <a:off x="2256995" y="3190460"/>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FAA14D62-1D15-4E66-B3D5-B316A4AAA4A5}"/>
                  </a:ext>
                </a:extLst>
              </p:cNvPr>
              <p:cNvSpPr txBox="1">
                <a:spLocks noRot="1" noChangeAspect="1" noMove="1" noResize="1" noEditPoints="1" noAdjustHandles="1" noChangeArrowheads="1" noChangeShapeType="1" noTextEdit="1"/>
              </p:cNvSpPr>
              <p:nvPr/>
            </p:nvSpPr>
            <p:spPr>
              <a:xfrm>
                <a:off x="2256995" y="3190460"/>
                <a:ext cx="583493" cy="390748"/>
              </a:xfrm>
              <a:prstGeom prst="rect">
                <a:avLst/>
              </a:prstGeom>
              <a:blipFill>
                <a:blip r:embed="rId10"/>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717D9F-63E7-461D-8C85-C52228A80301}"/>
                  </a:ext>
                </a:extLst>
              </p:cNvPr>
              <p:cNvSpPr txBox="1"/>
              <p:nvPr/>
            </p:nvSpPr>
            <p:spPr>
              <a:xfrm>
                <a:off x="4163144" y="1798278"/>
                <a:ext cx="4146263"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 name="TextBox 3">
                <a:extLst>
                  <a:ext uri="{FF2B5EF4-FFF2-40B4-BE49-F238E27FC236}">
                    <a16:creationId xmlns:a16="http://schemas.microsoft.com/office/drawing/2014/main" id="{EB717D9F-63E7-461D-8C85-C52228A80301}"/>
                  </a:ext>
                </a:extLst>
              </p:cNvPr>
              <p:cNvSpPr txBox="1">
                <a:spLocks noRot="1" noChangeAspect="1" noMove="1" noResize="1" noEditPoints="1" noAdjustHandles="1" noChangeArrowheads="1" noChangeShapeType="1" noTextEdit="1"/>
              </p:cNvSpPr>
              <p:nvPr/>
            </p:nvSpPr>
            <p:spPr>
              <a:xfrm>
                <a:off x="4163144" y="1798278"/>
                <a:ext cx="4146263"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3C0973A-3E2F-4EE3-AE08-DA1237D83C71}"/>
                  </a:ext>
                </a:extLst>
              </p:cNvPr>
              <p:cNvSpPr txBox="1"/>
              <p:nvPr/>
            </p:nvSpPr>
            <p:spPr>
              <a:xfrm>
                <a:off x="6677296" y="3729027"/>
                <a:ext cx="58348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3200" i="1" smtClean="0">
                          <a:solidFill>
                            <a:srgbClr val="FF0000"/>
                          </a:solidFill>
                          <a:latin typeface="Cambria Math" panose="02040503050406030204" pitchFamily="18" charset="0"/>
                        </a:rPr>
                        <m:t>𝑋</m:t>
                      </m:r>
                    </m:oMath>
                  </m:oMathPara>
                </a14:m>
                <a:endParaRPr lang="ko-KR" altLang="en-US" sz="3200"/>
              </a:p>
            </p:txBody>
          </p:sp>
        </mc:Choice>
        <mc:Fallback xmlns="">
          <p:sp>
            <p:nvSpPr>
              <p:cNvPr id="76" name="TextBox 75">
                <a:extLst>
                  <a:ext uri="{FF2B5EF4-FFF2-40B4-BE49-F238E27FC236}">
                    <a16:creationId xmlns:a16="http://schemas.microsoft.com/office/drawing/2014/main" id="{43C0973A-3E2F-4EE3-AE08-DA1237D83C71}"/>
                  </a:ext>
                </a:extLst>
              </p:cNvPr>
              <p:cNvSpPr txBox="1">
                <a:spLocks noRot="1" noChangeAspect="1" noMove="1" noResize="1" noEditPoints="1" noAdjustHandles="1" noChangeArrowheads="1" noChangeShapeType="1" noTextEdit="1"/>
              </p:cNvSpPr>
              <p:nvPr/>
            </p:nvSpPr>
            <p:spPr>
              <a:xfrm>
                <a:off x="6677296" y="3729027"/>
                <a:ext cx="583489" cy="584775"/>
              </a:xfrm>
              <a:prstGeom prst="rect">
                <a:avLst/>
              </a:prstGeom>
              <a:blipFill>
                <a:blip r:embed="rId12"/>
                <a:stretch>
                  <a:fillRect/>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C485E077-33A9-40E2-8D67-9084F419BEE0}"/>
              </a:ext>
            </a:extLst>
          </p:cNvPr>
          <p:cNvSpPr txBox="1"/>
          <p:nvPr/>
        </p:nvSpPr>
        <p:spPr>
          <a:xfrm>
            <a:off x="6568062" y="4490823"/>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미분값</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5BF6519-10E9-4106-9E9D-9987E1521ECE}"/>
                  </a:ext>
                </a:extLst>
              </p:cNvPr>
              <p:cNvSpPr txBox="1"/>
              <p:nvPr/>
            </p:nvSpPr>
            <p:spPr>
              <a:xfrm>
                <a:off x="220914" y="890792"/>
                <a:ext cx="3229987"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𝑥</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err="1">
                    <a:solidFill>
                      <a:schemeClr val="tx1"/>
                    </a:solidFill>
                    <a:latin typeface="Consolas" panose="020B0609020204030204" pitchFamily="49" charset="0"/>
                  </a:rPr>
                  <a:t>분값</a:t>
                </a:r>
                <a:r>
                  <a:rPr lang="ko-KR" altLang="en-US" sz="2800">
                    <a:solidFill>
                      <a:schemeClr val="tx1"/>
                    </a:solidFill>
                    <a:latin typeface="Consolas" panose="020B0609020204030204" pitchFamily="49" charset="0"/>
                  </a:rPr>
                  <a:t> 구하기</a:t>
                </a:r>
              </a:p>
            </p:txBody>
          </p:sp>
        </mc:Choice>
        <mc:Fallback xmlns="">
          <p:sp>
            <p:nvSpPr>
              <p:cNvPr id="79" name="TextBox 78">
                <a:extLst>
                  <a:ext uri="{FF2B5EF4-FFF2-40B4-BE49-F238E27FC236}">
                    <a16:creationId xmlns:a16="http://schemas.microsoft.com/office/drawing/2014/main" id="{A5BF6519-10E9-4106-9E9D-9987E1521ECE}"/>
                  </a:ext>
                </a:extLst>
              </p:cNvPr>
              <p:cNvSpPr txBox="1">
                <a:spLocks noRot="1" noChangeAspect="1" noMove="1" noResize="1" noEditPoints="1" noAdjustHandles="1" noChangeArrowheads="1" noChangeShapeType="1" noTextEdit="1"/>
              </p:cNvSpPr>
              <p:nvPr/>
            </p:nvSpPr>
            <p:spPr>
              <a:xfrm>
                <a:off x="220914" y="890792"/>
                <a:ext cx="3229987" cy="523220"/>
              </a:xfrm>
              <a:prstGeom prst="rect">
                <a:avLst/>
              </a:prstGeom>
              <a:blipFill>
                <a:blip r:embed="rId13"/>
                <a:stretch>
                  <a:fillRect t="-16279" r="-2830" b="-267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0105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91846" y="4113769"/>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91846" y="4113769"/>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20020" y="4438376"/>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198811" y="4857340"/>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632293" y="515227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62296" y="479913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202" y="5501019"/>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38861" y="44523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38861" y="4452323"/>
                <a:ext cx="361421" cy="345300"/>
              </a:xfrm>
              <a:prstGeom prst="rect">
                <a:avLst/>
              </a:prstGeom>
              <a:blipFill>
                <a:blip r:embed="rId4"/>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70872" y="49796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24092" y="57661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24092" y="5766124"/>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952928" y="5234398"/>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15328" y="52569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15328" y="5256927"/>
                <a:ext cx="361421" cy="345300"/>
              </a:xfrm>
              <a:prstGeom prst="rect">
                <a:avLst/>
              </a:prstGeom>
              <a:blipFill>
                <a:blip r:embed="rId6"/>
                <a:stretch>
                  <a:fillRect b="-7018"/>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61396" y="2843367"/>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335807" y="2549768"/>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14212" y="149939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14212" y="1499396"/>
                <a:ext cx="633443" cy="357534"/>
              </a:xfrm>
              <a:prstGeom prst="rect">
                <a:avLst/>
              </a:prstGeom>
              <a:blipFill>
                <a:blip r:embed="rId7"/>
                <a:stretch>
                  <a:fillRect b="-16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24356" y="1521842"/>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24356" y="1521842"/>
                <a:ext cx="652294" cy="338554"/>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52530" y="1846449"/>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9379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3132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56602" y="2651212"/>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87120" y="227769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72712" y="2909092"/>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06409" y="1932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06409" y="1932393"/>
                <a:ext cx="361421" cy="345300"/>
              </a:xfrm>
              <a:prstGeom prst="rect">
                <a:avLst/>
              </a:prstGeom>
              <a:blipFill>
                <a:blip r:embed="rId9"/>
                <a:stretch>
                  <a:fillRect r="-4576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56602" y="317419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56602" y="3174197"/>
                <a:ext cx="361421" cy="345300"/>
              </a:xfrm>
              <a:prstGeom prst="rect">
                <a:avLst/>
              </a:prstGeom>
              <a:blipFill>
                <a:blip r:embed="rId10"/>
                <a:stretch>
                  <a:fillRect r="-1695"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85438" y="2642471"/>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809459" y="2614953"/>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809459" y="2614953"/>
                <a:ext cx="361421" cy="390748"/>
              </a:xfrm>
              <a:prstGeom prst="rect">
                <a:avLst/>
              </a:prstGeom>
              <a:blipFill>
                <a:blip r:embed="rId11"/>
                <a:stretch>
                  <a:fillRect r="-32203"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60985" y="2445474"/>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4063273" y="265121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13923" y="337753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13923" y="3377533"/>
                <a:ext cx="503801" cy="334269"/>
              </a:xfrm>
              <a:prstGeom prst="rect">
                <a:avLst/>
              </a:prstGeom>
              <a:blipFill>
                <a:blip r:embed="rId12"/>
                <a:stretch>
                  <a:fillRect b="-10909"/>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53274" y="1947735"/>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408380" y="1987297"/>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47813" y="2422358"/>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47813" y="2422358"/>
                <a:ext cx="361421" cy="390748"/>
              </a:xfrm>
              <a:prstGeom prst="rect">
                <a:avLst/>
              </a:prstGeom>
              <a:blipFill>
                <a:blip r:embed="rId13"/>
                <a:stretch>
                  <a:fillRect r="-11864"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1487" y="501509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61487" y="235334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007227"/>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007227"/>
                <a:ext cx="3185744" cy="353558"/>
              </a:xfrm>
              <a:prstGeom prst="rect">
                <a:avLst/>
              </a:prstGeom>
              <a:blipFill>
                <a:blip r:embed="rId14"/>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1020894"/>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FFC000"/>
                                  </a:solidFill>
                                  <a:latin typeface="Cambria Math" panose="02040503050406030204" pitchFamily="18" charset="0"/>
                                </a:rPr>
                              </m:ctrlPr>
                            </m:sSubPr>
                            <m:e>
                              <m:r>
                                <a:rPr lang="en-US" altLang="ko-KR" sz="2000" b="0" i="1" smtClean="0">
                                  <a:solidFill>
                                    <a:srgbClr val="FFC000"/>
                                  </a:solidFill>
                                  <a:latin typeface="Cambria Math" panose="02040503050406030204" pitchFamily="18" charset="0"/>
                                </a:rPr>
                                <m:t>𝑋</m:t>
                              </m:r>
                            </m:e>
                            <m:sub>
                              <m:r>
                                <a:rPr lang="en-US" altLang="ko-KR" sz="2000" b="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1020894"/>
                <a:ext cx="3539302" cy="353558"/>
              </a:xfrm>
              <a:prstGeom prst="rect">
                <a:avLst/>
              </a:prstGeom>
              <a:blipFill>
                <a:blip r:embed="rId15"/>
                <a:stretch>
                  <a:fillRect l="-172"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544602"/>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544602"/>
                <a:ext cx="1864741" cy="331437"/>
              </a:xfrm>
              <a:prstGeom prst="rect">
                <a:avLst/>
              </a:prstGeom>
              <a:blipFill>
                <a:blip r:embed="rId16"/>
                <a:stretch>
                  <a:fillRect l="-654" r="-2614" b="-2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6100882" y="3052291"/>
                <a:ext cx="3310971"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𝑥</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𝑥</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6100882" y="3052291"/>
                <a:ext cx="3310971" cy="862480"/>
              </a:xfrm>
              <a:prstGeom prst="rect">
                <a:avLst/>
              </a:prstGeom>
              <a:blipFill>
                <a:blip r:embed="rId17"/>
                <a:stretch>
                  <a:fillRect l="-184"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A8ACFEB-01E0-4CDA-B3E3-8A46E4D327F0}"/>
                  </a:ext>
                </a:extLst>
              </p:cNvPr>
              <p:cNvSpPr txBox="1"/>
              <p:nvPr/>
            </p:nvSpPr>
            <p:spPr>
              <a:xfrm>
                <a:off x="2745604" y="5938774"/>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EA8ACFEB-01E0-4CDA-B3E3-8A46E4D327F0}"/>
                  </a:ext>
                </a:extLst>
              </p:cNvPr>
              <p:cNvSpPr txBox="1">
                <a:spLocks noRot="1" noChangeAspect="1" noMove="1" noResize="1" noEditPoints="1" noAdjustHandles="1" noChangeArrowheads="1" noChangeShapeType="1" noTextEdit="1"/>
              </p:cNvSpPr>
              <p:nvPr/>
            </p:nvSpPr>
            <p:spPr>
              <a:xfrm>
                <a:off x="2745604" y="5938774"/>
                <a:ext cx="1640642" cy="369332"/>
              </a:xfrm>
              <a:prstGeom prst="rect">
                <a:avLst/>
              </a:prstGeom>
              <a:blipFill>
                <a:blip r:embed="rId18"/>
                <a:stretch>
                  <a:fillRect r="-370" b="-6557"/>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1F0183E6-8F0F-4E3D-B24A-398BE9D92A46}"/>
              </a:ext>
            </a:extLst>
          </p:cNvPr>
          <p:cNvCxnSpPr>
            <a:cxnSpLocks/>
          </p:cNvCxnSpPr>
          <p:nvPr/>
        </p:nvCxnSpPr>
        <p:spPr>
          <a:xfrm rot="5400000">
            <a:off x="3970006" y="4828260"/>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90B9D73-DFFC-45D4-A6E6-AFE5763C2D8D}"/>
                  </a:ext>
                </a:extLst>
              </p:cNvPr>
              <p:cNvSpPr txBox="1"/>
              <p:nvPr/>
            </p:nvSpPr>
            <p:spPr>
              <a:xfrm>
                <a:off x="5870002" y="4558599"/>
                <a:ext cx="2893934"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𝑋</m:t>
                          </m:r>
                        </m:e>
                        <m:sub>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𝑝</m:t>
                          </m:r>
                        </m:sub>
                      </m:sSub>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6" name="TextBox 45">
                <a:extLst>
                  <a:ext uri="{FF2B5EF4-FFF2-40B4-BE49-F238E27FC236}">
                    <a16:creationId xmlns:a16="http://schemas.microsoft.com/office/drawing/2014/main" id="{A90B9D73-DFFC-45D4-A6E6-AFE5763C2D8D}"/>
                  </a:ext>
                </a:extLst>
              </p:cNvPr>
              <p:cNvSpPr txBox="1">
                <a:spLocks noRot="1" noChangeAspect="1" noMove="1" noResize="1" noEditPoints="1" noAdjustHandles="1" noChangeArrowheads="1" noChangeShapeType="1" noTextEdit="1"/>
              </p:cNvSpPr>
              <p:nvPr/>
            </p:nvSpPr>
            <p:spPr>
              <a:xfrm>
                <a:off x="5870002" y="4558599"/>
                <a:ext cx="2893934" cy="472758"/>
              </a:xfrm>
              <a:prstGeom prst="rect">
                <a:avLst/>
              </a:prstGeom>
              <a:blipFill>
                <a:blip r:embed="rId19"/>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61DDF3C-3977-47FE-A8A6-6427CF9767A2}"/>
              </a:ext>
            </a:extLst>
          </p:cNvPr>
          <p:cNvSpPr txBox="1"/>
          <p:nvPr/>
        </p:nvSpPr>
        <p:spPr>
          <a:xfrm>
            <a:off x="6924292" y="5175600"/>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90AC86-A627-4EBF-BA94-9C1D233A28B4}"/>
                  </a:ext>
                </a:extLst>
              </p:cNvPr>
              <p:cNvSpPr txBox="1"/>
              <p:nvPr/>
            </p:nvSpPr>
            <p:spPr>
              <a:xfrm>
                <a:off x="220914" y="890792"/>
                <a:ext cx="3229987"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𝑥</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B990AC86-A627-4EBF-BA94-9C1D233A28B4}"/>
                  </a:ext>
                </a:extLst>
              </p:cNvPr>
              <p:cNvSpPr txBox="1">
                <a:spLocks noRot="1" noChangeAspect="1" noMove="1" noResize="1" noEditPoints="1" noAdjustHandles="1" noChangeArrowheads="1" noChangeShapeType="1" noTextEdit="1"/>
              </p:cNvSpPr>
              <p:nvPr/>
            </p:nvSpPr>
            <p:spPr>
              <a:xfrm>
                <a:off x="220914" y="890792"/>
                <a:ext cx="3229987" cy="523220"/>
              </a:xfrm>
              <a:prstGeom prst="rect">
                <a:avLst/>
              </a:prstGeom>
              <a:blipFill>
                <a:blip r:embed="rId20"/>
                <a:stretch>
                  <a:fillRect t="-16279" r="-2830" b="-267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980532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347022"/>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347022"/>
                <a:ext cx="3185744" cy="353558"/>
              </a:xfrm>
              <a:prstGeom prst="rect">
                <a:avLst/>
              </a:prstGeom>
              <a:blipFill>
                <a:blip r:embed="rId3"/>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1579528"/>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1579528"/>
                <a:ext cx="3539302" cy="353558"/>
              </a:xfrm>
              <a:prstGeom prst="rect">
                <a:avLst/>
              </a:prstGeom>
              <a:blipFill>
                <a:blip r:embed="rId4"/>
                <a:stretch>
                  <a:fillRect l="-172"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974336"/>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974336"/>
                <a:ext cx="1864741" cy="331437"/>
              </a:xfrm>
              <a:prstGeom prst="rect">
                <a:avLst/>
              </a:prstGeom>
              <a:blipFill>
                <a:blip r:embed="rId5"/>
                <a:stretch>
                  <a:fillRect l="-654" r="-2614"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5204783" y="3069571"/>
                <a:ext cx="5113579"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𝑥</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𝑥</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5204783" y="3069571"/>
                <a:ext cx="5113579" cy="862480"/>
              </a:xfrm>
              <a:prstGeom prst="rect">
                <a:avLst/>
              </a:prstGeom>
              <a:blipFill>
                <a:blip r:embed="rId6"/>
                <a:stretch>
                  <a:fillRect l="-119"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9"/>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10"/>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11"/>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13"/>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4"/>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5"/>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6"/>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7"/>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8"/>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20"/>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21"/>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22"/>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23"/>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4"/>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1F0DE23-06F6-4392-890E-217D06A44B5E}"/>
                  </a:ext>
                </a:extLst>
              </p:cNvPr>
              <p:cNvSpPr txBox="1"/>
              <p:nvPr/>
            </p:nvSpPr>
            <p:spPr>
              <a:xfrm>
                <a:off x="5991922" y="812033"/>
                <a:ext cx="3895169"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FFC000"/>
                                  </a:solidFill>
                                  <a:latin typeface="Cambria Math" panose="02040503050406030204" pitchFamily="18" charset="0"/>
                                </a:rPr>
                              </m:ctrlPr>
                            </m:sSubPr>
                            <m:e>
                              <m:r>
                                <a:rPr lang="en-US" altLang="ko-KR" sz="2000" b="0" i="1" smtClean="0">
                                  <a:solidFill>
                                    <a:srgbClr val="FFC000"/>
                                  </a:solidFill>
                                  <a:latin typeface="Cambria Math" panose="02040503050406030204" pitchFamily="18" charset="0"/>
                                </a:rPr>
                                <m:t>𝑋</m:t>
                              </m:r>
                            </m:e>
                            <m:sub>
                              <m:r>
                                <a:rPr lang="en-US" altLang="ko-KR" sz="2000" b="0" i="1" smtClean="0">
                                  <a:solidFill>
                                    <a:srgbClr val="FFC000"/>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𝑝𝑝𝑝</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4" name="TextBox 93">
                <a:extLst>
                  <a:ext uri="{FF2B5EF4-FFF2-40B4-BE49-F238E27FC236}">
                    <a16:creationId xmlns:a16="http://schemas.microsoft.com/office/drawing/2014/main" id="{91F0DE23-06F6-4392-890E-217D06A44B5E}"/>
                  </a:ext>
                </a:extLst>
              </p:cNvPr>
              <p:cNvSpPr txBox="1">
                <a:spLocks noRot="1" noChangeAspect="1" noMove="1" noResize="1" noEditPoints="1" noAdjustHandles="1" noChangeArrowheads="1" noChangeShapeType="1" noTextEdit="1"/>
              </p:cNvSpPr>
              <p:nvPr/>
            </p:nvSpPr>
            <p:spPr>
              <a:xfrm>
                <a:off x="5991922" y="812033"/>
                <a:ext cx="3895169" cy="353558"/>
              </a:xfrm>
              <a:prstGeom prst="rect">
                <a:avLst/>
              </a:prstGeom>
              <a:blipFill>
                <a:blip r:embed="rId25"/>
                <a:stretch>
                  <a:fillRect l="-156"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6706CD8-8342-4E2D-A993-E8D7618C5F32}"/>
                  </a:ext>
                </a:extLst>
              </p:cNvPr>
              <p:cNvSpPr txBox="1"/>
              <p:nvPr/>
            </p:nvSpPr>
            <p:spPr>
              <a:xfrm>
                <a:off x="5991922" y="1206841"/>
                <a:ext cx="2101986"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F6706CD8-8342-4E2D-A993-E8D7618C5F32}"/>
                  </a:ext>
                </a:extLst>
              </p:cNvPr>
              <p:cNvSpPr txBox="1">
                <a:spLocks noRot="1" noChangeAspect="1" noMove="1" noResize="1" noEditPoints="1" noAdjustHandles="1" noChangeArrowheads="1" noChangeShapeType="1" noTextEdit="1"/>
              </p:cNvSpPr>
              <p:nvPr/>
            </p:nvSpPr>
            <p:spPr>
              <a:xfrm>
                <a:off x="5991922" y="1206841"/>
                <a:ext cx="2101986" cy="331437"/>
              </a:xfrm>
              <a:prstGeom prst="rect">
                <a:avLst/>
              </a:prstGeom>
              <a:blipFill>
                <a:blip r:embed="rId26"/>
                <a:stretch>
                  <a:fillRect l="-580" r="-2029"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140477" y="4514712"/>
                <a:ext cx="5746445"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b="0" i="1" smtClean="0">
                              <a:solidFill>
                                <a:srgbClr val="FFC000"/>
                              </a:solidFill>
                              <a:latin typeface="Cambria Math" panose="02040503050406030204" pitchFamily="18" charset="0"/>
                            </a:rPr>
                          </m:ctrlPr>
                        </m:sSubPr>
                        <m:e>
                          <m:r>
                            <a:rPr lang="en-US" altLang="ko-KR" sz="2800" b="0" i="1" smtClean="0">
                              <a:solidFill>
                                <a:srgbClr val="FFC000"/>
                              </a:solidFill>
                              <a:latin typeface="Cambria Math" panose="02040503050406030204" pitchFamily="18" charset="0"/>
                            </a:rPr>
                            <m:t>𝑋</m:t>
                          </m:r>
                        </m:e>
                        <m:sub>
                          <m:r>
                            <a:rPr lang="en-US" altLang="ko-KR" sz="2800" b="0" i="1" smtClean="0">
                              <a:solidFill>
                                <a:srgbClr val="FFC000"/>
                              </a:solidFill>
                              <a:latin typeface="Cambria Math" panose="02040503050406030204" pitchFamily="18" charset="0"/>
                            </a:rPr>
                            <m:t>𝑝𝑝</m:t>
                          </m:r>
                        </m:sub>
                      </m:sSub>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140477" y="4514712"/>
                <a:ext cx="5746445" cy="494944"/>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3229987"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𝑥</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3229987" cy="523220"/>
              </a:xfrm>
              <a:prstGeom prst="rect">
                <a:avLst/>
              </a:prstGeom>
              <a:blipFill>
                <a:blip r:embed="rId28"/>
                <a:stretch>
                  <a:fillRect t="-16279" r="-2830" b="-32558"/>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362777" y="525325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0069215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5"/>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6"/>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7"/>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9"/>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0"/>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1"/>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2"/>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3"/>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4"/>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16"/>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17"/>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18"/>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19"/>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0"/>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722233" y="4102715"/>
                <a:ext cx="5746445"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b="0" i="1" smtClean="0">
                              <a:solidFill>
                                <a:srgbClr val="FFC000"/>
                              </a:solidFill>
                              <a:latin typeface="Cambria Math" panose="02040503050406030204" pitchFamily="18" charset="0"/>
                            </a:rPr>
                          </m:ctrlPr>
                        </m:sSubPr>
                        <m:e>
                          <m:r>
                            <a:rPr lang="en-US" altLang="ko-KR" sz="2800" b="0" i="1" smtClean="0">
                              <a:solidFill>
                                <a:srgbClr val="FFC000"/>
                              </a:solidFill>
                              <a:latin typeface="Cambria Math" panose="02040503050406030204" pitchFamily="18" charset="0"/>
                            </a:rPr>
                            <m:t>𝑋</m:t>
                          </m:r>
                        </m:e>
                        <m:sub>
                          <m:r>
                            <a:rPr lang="en-US" altLang="ko-KR" sz="2800" b="0" i="1" smtClean="0">
                              <a:solidFill>
                                <a:srgbClr val="FFC000"/>
                              </a:solidFill>
                              <a:latin typeface="Cambria Math" panose="02040503050406030204" pitchFamily="18" charset="0"/>
                            </a:rPr>
                            <m:t>𝑝𝑝</m:t>
                          </m:r>
                        </m:sub>
                      </m:sSub>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722233" y="4102715"/>
                <a:ext cx="5746445" cy="494944"/>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3229987"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𝑥</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3229987" cy="523220"/>
              </a:xfrm>
              <a:prstGeom prst="rect">
                <a:avLst/>
              </a:prstGeom>
              <a:blipFill>
                <a:blip r:embed="rId22"/>
                <a:stretch>
                  <a:fillRect t="-16279" r="-2830" b="-26744"/>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864516" y="4851030"/>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5C6BD41-B8B4-48EE-A23E-845892191AB5}"/>
                  </a:ext>
                </a:extLst>
              </p:cNvPr>
              <p:cNvSpPr txBox="1"/>
              <p:nvPr/>
            </p:nvSpPr>
            <p:spPr>
              <a:xfrm>
                <a:off x="5722233" y="2662655"/>
                <a:ext cx="2893934"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𝑋</m:t>
                          </m:r>
                        </m:e>
                        <m:sub>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𝑝</m:t>
                          </m:r>
                        </m:sub>
                      </m:sSub>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 name="TextBox 1">
                <a:extLst>
                  <a:ext uri="{FF2B5EF4-FFF2-40B4-BE49-F238E27FC236}">
                    <a16:creationId xmlns:a16="http://schemas.microsoft.com/office/drawing/2014/main" id="{F5C6BD41-B8B4-48EE-A23E-845892191AB5}"/>
                  </a:ext>
                </a:extLst>
              </p:cNvPr>
              <p:cNvSpPr txBox="1">
                <a:spLocks noRot="1" noChangeAspect="1" noMove="1" noResize="1" noEditPoints="1" noAdjustHandles="1" noChangeArrowheads="1" noChangeShapeType="1" noTextEdit="1"/>
              </p:cNvSpPr>
              <p:nvPr/>
            </p:nvSpPr>
            <p:spPr>
              <a:xfrm>
                <a:off x="5722233" y="2662655"/>
                <a:ext cx="2893934" cy="472758"/>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BB3B47-FAA2-489F-B9F5-10069C99CC3A}"/>
                  </a:ext>
                </a:extLst>
              </p:cNvPr>
              <p:cNvSpPr txBox="1"/>
              <p:nvPr/>
            </p:nvSpPr>
            <p:spPr>
              <a:xfrm>
                <a:off x="5722233" y="1253393"/>
                <a:ext cx="58348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3200" i="1" smtClean="0">
                          <a:solidFill>
                            <a:srgbClr val="FFC000"/>
                          </a:solidFill>
                          <a:latin typeface="Cambria Math" panose="02040503050406030204" pitchFamily="18" charset="0"/>
                        </a:rPr>
                        <m:t>𝑋</m:t>
                      </m:r>
                    </m:oMath>
                  </m:oMathPara>
                </a14:m>
                <a:endParaRPr lang="ko-KR" altLang="en-US" sz="3200"/>
              </a:p>
            </p:txBody>
          </p:sp>
        </mc:Choice>
        <mc:Fallback xmlns="">
          <p:sp>
            <p:nvSpPr>
              <p:cNvPr id="4" name="TextBox 3">
                <a:extLst>
                  <a:ext uri="{FF2B5EF4-FFF2-40B4-BE49-F238E27FC236}">
                    <a16:creationId xmlns:a16="http://schemas.microsoft.com/office/drawing/2014/main" id="{3FBB3B47-FAA2-489F-B9F5-10069C99CC3A}"/>
                  </a:ext>
                </a:extLst>
              </p:cNvPr>
              <p:cNvSpPr txBox="1">
                <a:spLocks noRot="1" noChangeAspect="1" noMove="1" noResize="1" noEditPoints="1" noAdjustHandles="1" noChangeArrowheads="1" noChangeShapeType="1" noTextEdit="1"/>
              </p:cNvSpPr>
              <p:nvPr/>
            </p:nvSpPr>
            <p:spPr>
              <a:xfrm>
                <a:off x="5722233" y="1253393"/>
                <a:ext cx="583489" cy="584775"/>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85E306-4556-4C66-AB55-4E2CE8C115C2}"/>
                  </a:ext>
                </a:extLst>
              </p:cNvPr>
              <p:cNvSpPr txBox="1"/>
              <p:nvPr/>
            </p:nvSpPr>
            <p:spPr>
              <a:xfrm>
                <a:off x="5926248" y="2092648"/>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 name="TextBox 4">
                <a:extLst>
                  <a:ext uri="{FF2B5EF4-FFF2-40B4-BE49-F238E27FC236}">
                    <a16:creationId xmlns:a16="http://schemas.microsoft.com/office/drawing/2014/main" id="{C085E306-4556-4C66-AB55-4E2CE8C115C2}"/>
                  </a:ext>
                </a:extLst>
              </p:cNvPr>
              <p:cNvSpPr txBox="1">
                <a:spLocks noRot="1" noChangeAspect="1" noMove="1" noResize="1" noEditPoints="1" noAdjustHandles="1" noChangeArrowheads="1" noChangeShapeType="1" noTextEdit="1"/>
              </p:cNvSpPr>
              <p:nvPr/>
            </p:nvSpPr>
            <p:spPr>
              <a:xfrm>
                <a:off x="5926248" y="2092648"/>
                <a:ext cx="323807" cy="369332"/>
              </a:xfrm>
              <a:prstGeom prst="rect">
                <a:avLst/>
              </a:prstGeom>
              <a:blipFill>
                <a:blip r:embed="rId25"/>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E41255E-52E7-4F6B-A548-3F4F1C412F78}"/>
                  </a:ext>
                </a:extLst>
              </p:cNvPr>
              <p:cNvSpPr txBox="1"/>
              <p:nvPr/>
            </p:nvSpPr>
            <p:spPr>
              <a:xfrm>
                <a:off x="5981915" y="3468721"/>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8" name="TextBox 97">
                <a:extLst>
                  <a:ext uri="{FF2B5EF4-FFF2-40B4-BE49-F238E27FC236}">
                    <a16:creationId xmlns:a16="http://schemas.microsoft.com/office/drawing/2014/main" id="{3E41255E-52E7-4F6B-A548-3F4F1C412F78}"/>
                  </a:ext>
                </a:extLst>
              </p:cNvPr>
              <p:cNvSpPr txBox="1">
                <a:spLocks noRot="1" noChangeAspect="1" noMove="1" noResize="1" noEditPoints="1" noAdjustHandles="1" noChangeArrowheads="1" noChangeShapeType="1" noTextEdit="1"/>
              </p:cNvSpPr>
              <p:nvPr/>
            </p:nvSpPr>
            <p:spPr>
              <a:xfrm>
                <a:off x="5981915" y="3468721"/>
                <a:ext cx="323807" cy="369332"/>
              </a:xfrm>
              <a:prstGeom prst="rect">
                <a:avLst/>
              </a:prstGeom>
              <a:blipFill>
                <a:blip r:embed="rId26"/>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1618E166-1B02-452F-8C83-55DE552362C3}"/>
                  </a:ext>
                </a:extLst>
              </p:cNvPr>
              <p:cNvSpPr txBox="1"/>
              <p:nvPr/>
            </p:nvSpPr>
            <p:spPr>
              <a:xfrm>
                <a:off x="5994575" y="5540448"/>
                <a:ext cx="32540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9" name="TextBox 98">
                <a:extLst>
                  <a:ext uri="{FF2B5EF4-FFF2-40B4-BE49-F238E27FC236}">
                    <a16:creationId xmlns:a16="http://schemas.microsoft.com/office/drawing/2014/main" id="{1618E166-1B02-452F-8C83-55DE552362C3}"/>
                  </a:ext>
                </a:extLst>
              </p:cNvPr>
              <p:cNvSpPr txBox="1">
                <a:spLocks noRot="1" noChangeAspect="1" noMove="1" noResize="1" noEditPoints="1" noAdjustHandles="1" noChangeArrowheads="1" noChangeShapeType="1" noTextEdit="1"/>
              </p:cNvSpPr>
              <p:nvPr/>
            </p:nvSpPr>
            <p:spPr>
              <a:xfrm>
                <a:off x="5994575" y="5540448"/>
                <a:ext cx="325409" cy="369332"/>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A9BCAED-0BFF-4448-8E2A-F978A15DF53C}"/>
                  </a:ext>
                </a:extLst>
              </p:cNvPr>
              <p:cNvSpPr txBox="1"/>
              <p:nvPr/>
            </p:nvSpPr>
            <p:spPr>
              <a:xfrm>
                <a:off x="6014197" y="5037269"/>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00" name="TextBox 99">
                <a:extLst>
                  <a:ext uri="{FF2B5EF4-FFF2-40B4-BE49-F238E27FC236}">
                    <a16:creationId xmlns:a16="http://schemas.microsoft.com/office/drawing/2014/main" id="{BA9BCAED-0BFF-4448-8E2A-F978A15DF53C}"/>
                  </a:ext>
                </a:extLst>
              </p:cNvPr>
              <p:cNvSpPr txBox="1">
                <a:spLocks noRot="1" noChangeAspect="1" noMove="1" noResize="1" noEditPoints="1" noAdjustHandles="1" noChangeArrowheads="1" noChangeShapeType="1" noTextEdit="1"/>
              </p:cNvSpPr>
              <p:nvPr/>
            </p:nvSpPr>
            <p:spPr>
              <a:xfrm>
                <a:off x="6014197" y="5037269"/>
                <a:ext cx="323807" cy="369332"/>
              </a:xfrm>
              <a:prstGeom prst="rect">
                <a:avLst/>
              </a:prstGeom>
              <a:blipFill>
                <a:blip r:embed="rId28"/>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8E22880-38CD-4290-9D36-42406583B386}"/>
                  </a:ext>
                </a:extLst>
              </p:cNvPr>
              <p:cNvSpPr txBox="1"/>
              <p:nvPr/>
            </p:nvSpPr>
            <p:spPr>
              <a:xfrm>
                <a:off x="4096836" y="1564760"/>
                <a:ext cx="1537221" cy="9843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800" i="1" smtClean="0">
                              <a:solidFill>
                                <a:srgbClr val="000000"/>
                              </a:solidFill>
                              <a:latin typeface="Cambria Math" panose="02040503050406030204" pitchFamily="18" charset="0"/>
                            </a:rPr>
                          </m:ctrlPr>
                        </m:fPr>
                        <m:num>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𝑍</m:t>
                              </m:r>
                            </m:e>
                            <m:sub>
                              <m:r>
                                <a:rPr lang="en-US" altLang="ko-KR" sz="2800" i="1">
                                  <a:solidFill>
                                    <a:srgbClr val="000000"/>
                                  </a:solidFill>
                                  <a:latin typeface="Cambria Math" panose="02040503050406030204" pitchFamily="18" charset="0"/>
                                </a:rPr>
                                <m:t>1</m:t>
                              </m:r>
                            </m:sub>
                          </m:sSub>
                        </m:num>
                        <m:den>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𝑊</m:t>
                              </m:r>
                            </m:e>
                            <m:sub>
                              <m:r>
                                <a:rPr lang="en-US" altLang="ko-KR" sz="2800" i="1">
                                  <a:solidFill>
                                    <a:srgbClr val="000000"/>
                                  </a:solidFill>
                                  <a:latin typeface="Cambria Math" panose="02040503050406030204" pitchFamily="18" charset="0"/>
                                </a:rPr>
                                <m:t>1</m:t>
                              </m:r>
                              <m:r>
                                <a:rPr lang="en-US" altLang="ko-KR" sz="2800" b="0" i="1" smtClean="0">
                                  <a:solidFill>
                                    <a:srgbClr val="000000"/>
                                  </a:solidFill>
                                  <a:latin typeface="Cambria Math" panose="02040503050406030204" pitchFamily="18" charset="0"/>
                                </a:rPr>
                                <m:t>𝑥</m:t>
                              </m:r>
                            </m:sub>
                          </m:sSub>
                        </m:den>
                      </m:f>
                      <m:r>
                        <a:rPr lang="en-US" altLang="ko-KR" sz="2800" b="0" i="1" smtClean="0">
                          <a:solidFill>
                            <a:srgbClr val="000000"/>
                          </a:solidFill>
                          <a:latin typeface="Cambria Math" panose="02040503050406030204" pitchFamily="18" charset="0"/>
                        </a:rPr>
                        <m:t>=</m:t>
                      </m:r>
                    </m:oMath>
                  </m:oMathPara>
                </a14:m>
                <a:endParaRPr lang="ko-KR" altLang="en-US" sz="2800"/>
              </a:p>
            </p:txBody>
          </p:sp>
        </mc:Choice>
        <mc:Fallback xmlns="">
          <p:sp>
            <p:nvSpPr>
              <p:cNvPr id="101" name="TextBox 100">
                <a:extLst>
                  <a:ext uri="{FF2B5EF4-FFF2-40B4-BE49-F238E27FC236}">
                    <a16:creationId xmlns:a16="http://schemas.microsoft.com/office/drawing/2014/main" id="{48E22880-38CD-4290-9D36-42406583B386}"/>
                  </a:ext>
                </a:extLst>
              </p:cNvPr>
              <p:cNvSpPr txBox="1">
                <a:spLocks noRot="1" noChangeAspect="1" noMove="1" noResize="1" noEditPoints="1" noAdjustHandles="1" noChangeArrowheads="1" noChangeShapeType="1" noTextEdit="1"/>
              </p:cNvSpPr>
              <p:nvPr/>
            </p:nvSpPr>
            <p:spPr>
              <a:xfrm>
                <a:off x="4096836" y="1564760"/>
                <a:ext cx="1537221" cy="984372"/>
              </a:xfrm>
              <a:prstGeom prst="rect">
                <a:avLst/>
              </a:prstGeom>
              <a:blipFill>
                <a:blip r:embed="rId29"/>
                <a:stretch>
                  <a:fillRect/>
                </a:stretch>
              </a:blipFill>
            </p:spPr>
            <p:txBody>
              <a:bodyPr/>
              <a:lstStyle/>
              <a:p>
                <a:r>
                  <a:rPr lang="ko-KR" altLang="en-US">
                    <a:noFill/>
                  </a:rPr>
                  <a:t> </a:t>
                </a:r>
              </a:p>
            </p:txBody>
          </p:sp>
        </mc:Fallback>
      </mc:AlternateContent>
      <p:sp>
        <p:nvSpPr>
          <p:cNvPr id="102" name="TextBox 101">
            <a:extLst>
              <a:ext uri="{FF2B5EF4-FFF2-40B4-BE49-F238E27FC236}">
                <a16:creationId xmlns:a16="http://schemas.microsoft.com/office/drawing/2014/main" id="{1A710019-FB08-46CD-977B-0DACF5073E2D}"/>
              </a:ext>
            </a:extLst>
          </p:cNvPr>
          <p:cNvSpPr txBox="1"/>
          <p:nvPr/>
        </p:nvSpPr>
        <p:spPr>
          <a:xfrm>
            <a:off x="7661837" y="312293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3" name="TextBox 102">
            <a:extLst>
              <a:ext uri="{FF2B5EF4-FFF2-40B4-BE49-F238E27FC236}">
                <a16:creationId xmlns:a16="http://schemas.microsoft.com/office/drawing/2014/main" id="{DD1B21CD-8973-46F7-BB32-1CD3CAB89D34}"/>
              </a:ext>
            </a:extLst>
          </p:cNvPr>
          <p:cNvSpPr txBox="1"/>
          <p:nvPr/>
        </p:nvSpPr>
        <p:spPr>
          <a:xfrm>
            <a:off x="7423557" y="1264734"/>
            <a:ext cx="987770"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현재</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8739887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p:cNvCxnSpPr>
          <p:nvPr/>
        </p:nvCxnSpPr>
        <p:spPr>
          <a:xfrm>
            <a:off x="1561578" y="489824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39724" y="450445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59013" y="415915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59013" y="4159156"/>
                <a:ext cx="361421" cy="345300"/>
              </a:xfrm>
              <a:prstGeom prst="rect">
                <a:avLst/>
              </a:prstGeom>
              <a:blipFill>
                <a:blip r:embed="rId6"/>
                <a:stretch>
                  <a:fillRect r="-47458"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26176" y="46474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3350" y="5573012"/>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3350" y="5573012"/>
                <a:ext cx="1640642" cy="369332"/>
              </a:xfrm>
              <a:prstGeom prst="rect">
                <a:avLst/>
              </a:prstGeom>
              <a:blipFill>
                <a:blip r:embed="rId9"/>
                <a:stretch>
                  <a:fillRect r="-743" b="-6557"/>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295034" y="462895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72" name="직선 화살표 연결선 71">
            <a:extLst>
              <a:ext uri="{FF2B5EF4-FFF2-40B4-BE49-F238E27FC236}">
                <a16:creationId xmlns:a16="http://schemas.microsoft.com/office/drawing/2014/main" id="{991F6C17-9DB6-4BE5-9632-459A81BD46D3}"/>
              </a:ext>
            </a:extLst>
          </p:cNvPr>
          <p:cNvCxnSpPr>
            <a:cxnSpLocks/>
          </p:cNvCxnSpPr>
          <p:nvPr/>
        </p:nvCxnSpPr>
        <p:spPr>
          <a:xfrm>
            <a:off x="2528597" y="3590066"/>
            <a:ext cx="0" cy="90075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AA14D62-1D15-4E66-B3D5-B316A4AAA4A5}"/>
                  </a:ext>
                </a:extLst>
              </p:cNvPr>
              <p:cNvSpPr txBox="1"/>
              <p:nvPr/>
            </p:nvSpPr>
            <p:spPr>
              <a:xfrm>
                <a:off x="2256995" y="3190460"/>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FAA14D62-1D15-4E66-B3D5-B316A4AAA4A5}"/>
                  </a:ext>
                </a:extLst>
              </p:cNvPr>
              <p:cNvSpPr txBox="1">
                <a:spLocks noRot="1" noChangeAspect="1" noMove="1" noResize="1" noEditPoints="1" noAdjustHandles="1" noChangeArrowheads="1" noChangeShapeType="1" noTextEdit="1"/>
              </p:cNvSpPr>
              <p:nvPr/>
            </p:nvSpPr>
            <p:spPr>
              <a:xfrm>
                <a:off x="2256995" y="3190460"/>
                <a:ext cx="583493" cy="390748"/>
              </a:xfrm>
              <a:prstGeom prst="rect">
                <a:avLst/>
              </a:prstGeom>
              <a:blipFill>
                <a:blip r:embed="rId10"/>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717D9F-63E7-461D-8C85-C52228A80301}"/>
                  </a:ext>
                </a:extLst>
              </p:cNvPr>
              <p:cNvSpPr txBox="1"/>
              <p:nvPr/>
            </p:nvSpPr>
            <p:spPr>
              <a:xfrm>
                <a:off x="4163144" y="1798278"/>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 name="TextBox 3">
                <a:extLst>
                  <a:ext uri="{FF2B5EF4-FFF2-40B4-BE49-F238E27FC236}">
                    <a16:creationId xmlns:a16="http://schemas.microsoft.com/office/drawing/2014/main" id="{EB717D9F-63E7-461D-8C85-C52228A80301}"/>
                  </a:ext>
                </a:extLst>
              </p:cNvPr>
              <p:cNvSpPr txBox="1">
                <a:spLocks noRot="1" noChangeAspect="1" noMove="1" noResize="1" noEditPoints="1" noAdjustHandles="1" noChangeArrowheads="1" noChangeShapeType="1" noTextEdit="1"/>
              </p:cNvSpPr>
              <p:nvPr/>
            </p:nvSpPr>
            <p:spPr>
              <a:xfrm>
                <a:off x="4163144" y="1798278"/>
                <a:ext cx="3770328" cy="63555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3C0973A-3E2F-4EE3-AE08-DA1237D83C71}"/>
                  </a:ext>
                </a:extLst>
              </p:cNvPr>
              <p:cNvSpPr txBox="1"/>
              <p:nvPr/>
            </p:nvSpPr>
            <p:spPr>
              <a:xfrm>
                <a:off x="6677296" y="3729027"/>
                <a:ext cx="58348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rgbClr val="FF0000"/>
                          </a:solidFill>
                          <a:latin typeface="Cambria Math" panose="02040503050406030204" pitchFamily="18" charset="0"/>
                        </a:rPr>
                        <m:t>1</m:t>
                      </m:r>
                    </m:oMath>
                  </m:oMathPara>
                </a14:m>
                <a:endParaRPr lang="ko-KR" altLang="en-US" sz="3200"/>
              </a:p>
            </p:txBody>
          </p:sp>
        </mc:Choice>
        <mc:Fallback xmlns="">
          <p:sp>
            <p:nvSpPr>
              <p:cNvPr id="76" name="TextBox 75">
                <a:extLst>
                  <a:ext uri="{FF2B5EF4-FFF2-40B4-BE49-F238E27FC236}">
                    <a16:creationId xmlns:a16="http://schemas.microsoft.com/office/drawing/2014/main" id="{43C0973A-3E2F-4EE3-AE08-DA1237D83C71}"/>
                  </a:ext>
                </a:extLst>
              </p:cNvPr>
              <p:cNvSpPr txBox="1">
                <a:spLocks noRot="1" noChangeAspect="1" noMove="1" noResize="1" noEditPoints="1" noAdjustHandles="1" noChangeArrowheads="1" noChangeShapeType="1" noTextEdit="1"/>
              </p:cNvSpPr>
              <p:nvPr/>
            </p:nvSpPr>
            <p:spPr>
              <a:xfrm>
                <a:off x="6677296" y="3729027"/>
                <a:ext cx="583489" cy="584775"/>
              </a:xfrm>
              <a:prstGeom prst="rect">
                <a:avLst/>
              </a:prstGeom>
              <a:blipFill>
                <a:blip r:embed="rId12"/>
                <a:stretch>
                  <a:fillRect/>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C485E077-33A9-40E2-8D67-9084F419BEE0}"/>
              </a:ext>
            </a:extLst>
          </p:cNvPr>
          <p:cNvSpPr txBox="1"/>
          <p:nvPr/>
        </p:nvSpPr>
        <p:spPr>
          <a:xfrm>
            <a:off x="6568062" y="4490823"/>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5BF6519-10E9-4106-9E9D-9987E1521ECE}"/>
                  </a:ext>
                </a:extLst>
              </p:cNvPr>
              <p:cNvSpPr txBox="1"/>
              <p:nvPr/>
            </p:nvSpPr>
            <p:spPr>
              <a:xfrm>
                <a:off x="220914" y="890792"/>
                <a:ext cx="2956259"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𝑏</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err="1">
                    <a:solidFill>
                      <a:schemeClr val="tx1"/>
                    </a:solidFill>
                    <a:latin typeface="Consolas" panose="020B0609020204030204" pitchFamily="49" charset="0"/>
                  </a:rPr>
                  <a:t>분값</a:t>
                </a:r>
                <a:r>
                  <a:rPr lang="ko-KR" altLang="en-US" sz="2800">
                    <a:solidFill>
                      <a:schemeClr val="tx1"/>
                    </a:solidFill>
                    <a:latin typeface="Consolas" panose="020B0609020204030204" pitchFamily="49" charset="0"/>
                  </a:rPr>
                  <a:t> 구하기</a:t>
                </a:r>
              </a:p>
            </p:txBody>
          </p:sp>
        </mc:Choice>
        <mc:Fallback xmlns="">
          <p:sp>
            <p:nvSpPr>
              <p:cNvPr id="79" name="TextBox 78">
                <a:extLst>
                  <a:ext uri="{FF2B5EF4-FFF2-40B4-BE49-F238E27FC236}">
                    <a16:creationId xmlns:a16="http://schemas.microsoft.com/office/drawing/2014/main" id="{A5BF6519-10E9-4106-9E9D-9987E1521ECE}"/>
                  </a:ext>
                </a:extLst>
              </p:cNvPr>
              <p:cNvSpPr txBox="1">
                <a:spLocks noRot="1" noChangeAspect="1" noMove="1" noResize="1" noEditPoints="1" noAdjustHandles="1" noChangeArrowheads="1" noChangeShapeType="1" noTextEdit="1"/>
              </p:cNvSpPr>
              <p:nvPr/>
            </p:nvSpPr>
            <p:spPr>
              <a:xfrm>
                <a:off x="220914" y="890792"/>
                <a:ext cx="2956259" cy="523220"/>
              </a:xfrm>
              <a:prstGeom prst="rect">
                <a:avLst/>
              </a:prstGeom>
              <a:blipFill>
                <a:blip r:embed="rId13"/>
                <a:stretch>
                  <a:fillRect t="-16279" r="-3299" b="-267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249048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91846" y="4113769"/>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91846" y="4113769"/>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20020" y="4438376"/>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198811" y="4857340"/>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632293" y="515227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62296" y="479913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202" y="5501019"/>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38861" y="44523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38861" y="4452323"/>
                <a:ext cx="361421" cy="345300"/>
              </a:xfrm>
              <a:prstGeom prst="rect">
                <a:avLst/>
              </a:prstGeom>
              <a:blipFill>
                <a:blip r:embed="rId4"/>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70872" y="49796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24092" y="57661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24092" y="5766124"/>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952928" y="5234398"/>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15328" y="52569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15328" y="5256927"/>
                <a:ext cx="361421" cy="345300"/>
              </a:xfrm>
              <a:prstGeom prst="rect">
                <a:avLst/>
              </a:prstGeom>
              <a:blipFill>
                <a:blip r:embed="rId6"/>
                <a:stretch>
                  <a:fillRect b="-7018"/>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61396" y="2843367"/>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335807" y="2549768"/>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14212" y="149939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14212" y="1499396"/>
                <a:ext cx="633443" cy="357534"/>
              </a:xfrm>
              <a:prstGeom prst="rect">
                <a:avLst/>
              </a:prstGeom>
              <a:blipFill>
                <a:blip r:embed="rId7"/>
                <a:stretch>
                  <a:fillRect b="-16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24356" y="1521842"/>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24356" y="1521842"/>
                <a:ext cx="652294" cy="338554"/>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52530" y="1846449"/>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9379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3132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56602" y="2651212"/>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87120" y="227769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72712" y="2909092"/>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06409" y="1932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06409" y="1932393"/>
                <a:ext cx="361421" cy="345300"/>
              </a:xfrm>
              <a:prstGeom prst="rect">
                <a:avLst/>
              </a:prstGeom>
              <a:blipFill>
                <a:blip r:embed="rId9"/>
                <a:stretch>
                  <a:fillRect r="-4576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56602" y="317419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56602" y="3174197"/>
                <a:ext cx="361421" cy="345300"/>
              </a:xfrm>
              <a:prstGeom prst="rect">
                <a:avLst/>
              </a:prstGeom>
              <a:blipFill>
                <a:blip r:embed="rId10"/>
                <a:stretch>
                  <a:fillRect r="-1695"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85438" y="2642471"/>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809459" y="2614953"/>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809459" y="2614953"/>
                <a:ext cx="361421" cy="390748"/>
              </a:xfrm>
              <a:prstGeom prst="rect">
                <a:avLst/>
              </a:prstGeom>
              <a:blipFill>
                <a:blip r:embed="rId11"/>
                <a:stretch>
                  <a:fillRect r="-32203"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60985" y="2445474"/>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4063273" y="265121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13923" y="337753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13923" y="3377533"/>
                <a:ext cx="503801" cy="334269"/>
              </a:xfrm>
              <a:prstGeom prst="rect">
                <a:avLst/>
              </a:prstGeom>
              <a:blipFill>
                <a:blip r:embed="rId12"/>
                <a:stretch>
                  <a:fillRect b="-10909"/>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53274" y="1947735"/>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408380" y="1987297"/>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47813" y="2422358"/>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47813" y="2422358"/>
                <a:ext cx="361421" cy="390748"/>
              </a:xfrm>
              <a:prstGeom prst="rect">
                <a:avLst/>
              </a:prstGeom>
              <a:blipFill>
                <a:blip r:embed="rId13"/>
                <a:stretch>
                  <a:fillRect r="-11864"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1487" y="501509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61487" y="235334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007227"/>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007227"/>
                <a:ext cx="3185744" cy="353558"/>
              </a:xfrm>
              <a:prstGeom prst="rect">
                <a:avLst/>
              </a:prstGeom>
              <a:blipFill>
                <a:blip r:embed="rId14"/>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948671"/>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𝑋</m:t>
                              </m:r>
                            </m:e>
                            <m:sub>
                              <m:r>
                                <a:rPr lang="en-US" altLang="ko-KR" sz="2000" b="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948671"/>
                <a:ext cx="3539302" cy="353558"/>
              </a:xfrm>
              <a:prstGeom prst="rect">
                <a:avLst/>
              </a:prstGeom>
              <a:blipFill>
                <a:blip r:embed="rId15"/>
                <a:stretch>
                  <a:fillRect l="-172"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544602"/>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544602"/>
                <a:ext cx="1864741" cy="331437"/>
              </a:xfrm>
              <a:prstGeom prst="rect">
                <a:avLst/>
              </a:prstGeom>
              <a:blipFill>
                <a:blip r:embed="rId16"/>
                <a:stretch>
                  <a:fillRect l="-654" r="-2614" b="-2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6100882" y="3052291"/>
                <a:ext cx="3022366"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𝑏</m:t>
                            </m:r>
                          </m:e>
                          <m:sub>
                            <m:r>
                              <a:rPr lang="en-US" altLang="ko-KR" sz="3200" i="1">
                                <a:solidFill>
                                  <a:srgbClr val="000000"/>
                                </a:solidFill>
                                <a:latin typeface="Cambria Math" panose="02040503050406030204" pitchFamily="18" charset="0"/>
                              </a:rPr>
                              <m:t>1</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𝑏</m:t>
                            </m:r>
                          </m:e>
                          <m:sub>
                            <m:r>
                              <a:rPr lang="en-US" altLang="ko-KR" sz="3200" i="1">
                                <a:solidFill>
                                  <a:srgbClr val="000000"/>
                                </a:solidFill>
                                <a:latin typeface="Cambria Math" panose="02040503050406030204" pitchFamily="18" charset="0"/>
                              </a:rPr>
                              <m:t>1</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6100882" y="3052291"/>
                <a:ext cx="3022366" cy="862480"/>
              </a:xfrm>
              <a:prstGeom prst="rect">
                <a:avLst/>
              </a:prstGeom>
              <a:blipFill>
                <a:blip r:embed="rId17"/>
                <a:stretch>
                  <a:fillRect l="-202"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A8ACFEB-01E0-4CDA-B3E3-8A46E4D327F0}"/>
                  </a:ext>
                </a:extLst>
              </p:cNvPr>
              <p:cNvSpPr txBox="1"/>
              <p:nvPr/>
            </p:nvSpPr>
            <p:spPr>
              <a:xfrm>
                <a:off x="2745604" y="5938774"/>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EA8ACFEB-01E0-4CDA-B3E3-8A46E4D327F0}"/>
                  </a:ext>
                </a:extLst>
              </p:cNvPr>
              <p:cNvSpPr txBox="1">
                <a:spLocks noRot="1" noChangeAspect="1" noMove="1" noResize="1" noEditPoints="1" noAdjustHandles="1" noChangeArrowheads="1" noChangeShapeType="1" noTextEdit="1"/>
              </p:cNvSpPr>
              <p:nvPr/>
            </p:nvSpPr>
            <p:spPr>
              <a:xfrm>
                <a:off x="2745604" y="5938774"/>
                <a:ext cx="1640642" cy="369332"/>
              </a:xfrm>
              <a:prstGeom prst="rect">
                <a:avLst/>
              </a:prstGeom>
              <a:blipFill>
                <a:blip r:embed="rId18"/>
                <a:stretch>
                  <a:fillRect r="-370" b="-6557"/>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1F0183E6-8F0F-4E3D-B24A-398BE9D92A46}"/>
              </a:ext>
            </a:extLst>
          </p:cNvPr>
          <p:cNvCxnSpPr>
            <a:cxnSpLocks/>
          </p:cNvCxnSpPr>
          <p:nvPr/>
        </p:nvCxnSpPr>
        <p:spPr>
          <a:xfrm rot="5400000">
            <a:off x="3970006" y="4828260"/>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90B9D73-DFFC-45D4-A6E6-AFE5763C2D8D}"/>
                  </a:ext>
                </a:extLst>
              </p:cNvPr>
              <p:cNvSpPr txBox="1"/>
              <p:nvPr/>
            </p:nvSpPr>
            <p:spPr>
              <a:xfrm>
                <a:off x="5870002" y="4558599"/>
                <a:ext cx="2495683"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6" name="TextBox 45">
                <a:extLst>
                  <a:ext uri="{FF2B5EF4-FFF2-40B4-BE49-F238E27FC236}">
                    <a16:creationId xmlns:a16="http://schemas.microsoft.com/office/drawing/2014/main" id="{A90B9D73-DFFC-45D4-A6E6-AFE5763C2D8D}"/>
                  </a:ext>
                </a:extLst>
              </p:cNvPr>
              <p:cNvSpPr txBox="1">
                <a:spLocks noRot="1" noChangeAspect="1" noMove="1" noResize="1" noEditPoints="1" noAdjustHandles="1" noChangeArrowheads="1" noChangeShapeType="1" noTextEdit="1"/>
              </p:cNvSpPr>
              <p:nvPr/>
            </p:nvSpPr>
            <p:spPr>
              <a:xfrm>
                <a:off x="5870002" y="4558599"/>
                <a:ext cx="2495683" cy="472758"/>
              </a:xfrm>
              <a:prstGeom prst="rect">
                <a:avLst/>
              </a:prstGeom>
              <a:blipFill>
                <a:blip r:embed="rId19"/>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61DDF3C-3977-47FE-A8A6-6427CF9767A2}"/>
              </a:ext>
            </a:extLst>
          </p:cNvPr>
          <p:cNvSpPr txBox="1"/>
          <p:nvPr/>
        </p:nvSpPr>
        <p:spPr>
          <a:xfrm>
            <a:off x="6924292" y="5175600"/>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90AC86-A627-4EBF-BA94-9C1D233A28B4}"/>
                  </a:ext>
                </a:extLst>
              </p:cNvPr>
              <p:cNvSpPr txBox="1"/>
              <p:nvPr/>
            </p:nvSpPr>
            <p:spPr>
              <a:xfrm>
                <a:off x="220914" y="890792"/>
                <a:ext cx="2956259"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𝑏</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B990AC86-A627-4EBF-BA94-9C1D233A28B4}"/>
                  </a:ext>
                </a:extLst>
              </p:cNvPr>
              <p:cNvSpPr txBox="1">
                <a:spLocks noRot="1" noChangeAspect="1" noMove="1" noResize="1" noEditPoints="1" noAdjustHandles="1" noChangeArrowheads="1" noChangeShapeType="1" noTextEdit="1"/>
              </p:cNvSpPr>
              <p:nvPr/>
            </p:nvSpPr>
            <p:spPr>
              <a:xfrm>
                <a:off x="220914" y="890792"/>
                <a:ext cx="2956259" cy="523220"/>
              </a:xfrm>
              <a:prstGeom prst="rect">
                <a:avLst/>
              </a:prstGeom>
              <a:blipFill>
                <a:blip r:embed="rId20"/>
                <a:stretch>
                  <a:fillRect t="-16279" r="-3299" b="-325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6728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816192"/>
            <a:chOff x="574158" y="815909"/>
            <a:chExt cx="10694627" cy="5368503"/>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534250"/>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1.3 </a:t>
            </a:r>
            <a:r>
              <a:rPr lang="ko-KR" altLang="en-US" sz="1800" b="1">
                <a:solidFill>
                  <a:schemeClr val="tx1"/>
                </a:solidFill>
                <a:ea typeface="맑은 고딕" panose="020B0503020000020004" pitchFamily="50" charset="-127"/>
              </a:rPr>
              <a:t>왜 </a:t>
            </a:r>
            <a:r>
              <a:rPr lang="ko-KR" altLang="en-US" sz="1800" b="1" err="1">
                <a:solidFill>
                  <a:schemeClr val="tx1"/>
                </a:solidFill>
                <a:ea typeface="맑은 고딕" panose="020B0503020000020004" pitchFamily="50" charset="-127"/>
              </a:rPr>
              <a:t>딥러닝일까</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왜 지금일까</a:t>
            </a:r>
            <a:r>
              <a:rPr lang="en-US" altLang="ko-KR" sz="1800" b="1">
                <a:solidFill>
                  <a:schemeClr val="tx1"/>
                </a:solidFill>
                <a:ea typeface="맑은 고딕" panose="020B0503020000020004" pitchFamily="50"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r>
              <a:rPr lang="en-US" altLang="ko-KR" sz="2000">
                <a:solidFill>
                  <a:schemeClr val="tx1"/>
                </a:solidFill>
                <a:latin typeface="고도 M" panose="02000503000000020004" pitchFamily="2" charset="-127"/>
                <a:ea typeface="고도 M" panose="02000503000000020004" pitchFamily="2" charset="-127"/>
              </a:rPr>
              <a:t>.</a:t>
            </a: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347022"/>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347022"/>
                <a:ext cx="3185744" cy="353558"/>
              </a:xfrm>
              <a:prstGeom prst="rect">
                <a:avLst/>
              </a:prstGeom>
              <a:blipFill>
                <a:blip r:embed="rId3"/>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1579528"/>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1579528"/>
                <a:ext cx="3539302" cy="353558"/>
              </a:xfrm>
              <a:prstGeom prst="rect">
                <a:avLst/>
              </a:prstGeom>
              <a:blipFill>
                <a:blip r:embed="rId4"/>
                <a:stretch>
                  <a:fillRect l="-172"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974336"/>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974336"/>
                <a:ext cx="1864741" cy="331437"/>
              </a:xfrm>
              <a:prstGeom prst="rect">
                <a:avLst/>
              </a:prstGeom>
              <a:blipFill>
                <a:blip r:embed="rId5"/>
                <a:stretch>
                  <a:fillRect l="-654" r="-2614"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5204783" y="3069571"/>
                <a:ext cx="4873001"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𝑏</m:t>
                            </m:r>
                          </m:e>
                          <m:sub>
                            <m:r>
                              <a:rPr lang="en-US" altLang="ko-KR" sz="3200" i="1">
                                <a:solidFill>
                                  <a:srgbClr val="000000"/>
                                </a:solidFill>
                                <a:latin typeface="Cambria Math" panose="02040503050406030204" pitchFamily="18" charset="0"/>
                              </a:rPr>
                              <m:t>1</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𝑏</m:t>
                            </m:r>
                          </m:e>
                          <m:sub>
                            <m:r>
                              <a:rPr lang="en-US" altLang="ko-KR" sz="3200" i="1">
                                <a:solidFill>
                                  <a:srgbClr val="000000"/>
                                </a:solidFill>
                                <a:latin typeface="Cambria Math" panose="02040503050406030204" pitchFamily="18" charset="0"/>
                              </a:rPr>
                              <m:t>1</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5204783" y="3069571"/>
                <a:ext cx="4873001" cy="862480"/>
              </a:xfrm>
              <a:prstGeom prst="rect">
                <a:avLst/>
              </a:prstGeom>
              <a:blipFill>
                <a:blip r:embed="rId6"/>
                <a:stretch>
                  <a:fillRect l="-125"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9"/>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10"/>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11"/>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13"/>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4"/>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5"/>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6"/>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7"/>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8"/>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20"/>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21"/>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22"/>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23"/>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4"/>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1F0DE23-06F6-4392-890E-217D06A44B5E}"/>
                  </a:ext>
                </a:extLst>
              </p:cNvPr>
              <p:cNvSpPr txBox="1"/>
              <p:nvPr/>
            </p:nvSpPr>
            <p:spPr>
              <a:xfrm>
                <a:off x="5991922" y="812033"/>
                <a:ext cx="3895169"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𝑋</m:t>
                              </m:r>
                            </m:e>
                            <m:sub>
                              <m:r>
                                <a:rPr lang="en-US" altLang="ko-KR" sz="2000" b="0" i="1" smtClean="0">
                                  <a:solidFill>
                                    <a:schemeClr val="tx1"/>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𝑝𝑝𝑝</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4" name="TextBox 93">
                <a:extLst>
                  <a:ext uri="{FF2B5EF4-FFF2-40B4-BE49-F238E27FC236}">
                    <a16:creationId xmlns:a16="http://schemas.microsoft.com/office/drawing/2014/main" id="{91F0DE23-06F6-4392-890E-217D06A44B5E}"/>
                  </a:ext>
                </a:extLst>
              </p:cNvPr>
              <p:cNvSpPr txBox="1">
                <a:spLocks noRot="1" noChangeAspect="1" noMove="1" noResize="1" noEditPoints="1" noAdjustHandles="1" noChangeArrowheads="1" noChangeShapeType="1" noTextEdit="1"/>
              </p:cNvSpPr>
              <p:nvPr/>
            </p:nvSpPr>
            <p:spPr>
              <a:xfrm>
                <a:off x="5991922" y="812033"/>
                <a:ext cx="3895169" cy="353558"/>
              </a:xfrm>
              <a:prstGeom prst="rect">
                <a:avLst/>
              </a:prstGeom>
              <a:blipFill>
                <a:blip r:embed="rId25"/>
                <a:stretch>
                  <a:fillRect l="-156"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6706CD8-8342-4E2D-A993-E8D7618C5F32}"/>
                  </a:ext>
                </a:extLst>
              </p:cNvPr>
              <p:cNvSpPr txBox="1"/>
              <p:nvPr/>
            </p:nvSpPr>
            <p:spPr>
              <a:xfrm>
                <a:off x="5991922" y="1206841"/>
                <a:ext cx="2101986"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F6706CD8-8342-4E2D-A993-E8D7618C5F32}"/>
                  </a:ext>
                </a:extLst>
              </p:cNvPr>
              <p:cNvSpPr txBox="1">
                <a:spLocks noRot="1" noChangeAspect="1" noMove="1" noResize="1" noEditPoints="1" noAdjustHandles="1" noChangeArrowheads="1" noChangeShapeType="1" noTextEdit="1"/>
              </p:cNvSpPr>
              <p:nvPr/>
            </p:nvSpPr>
            <p:spPr>
              <a:xfrm>
                <a:off x="5991922" y="1206841"/>
                <a:ext cx="2101986" cy="331437"/>
              </a:xfrm>
              <a:prstGeom prst="rect">
                <a:avLst/>
              </a:prstGeom>
              <a:blipFill>
                <a:blip r:embed="rId26"/>
                <a:stretch>
                  <a:fillRect l="-580" r="-2029"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140477" y="4514712"/>
                <a:ext cx="4992777"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140477" y="4514712"/>
                <a:ext cx="4992777" cy="494944"/>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2956259"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𝑏</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2956259" cy="523220"/>
              </a:xfrm>
              <a:prstGeom prst="rect">
                <a:avLst/>
              </a:prstGeom>
              <a:blipFill>
                <a:blip r:embed="rId28"/>
                <a:stretch>
                  <a:fillRect t="-16279" r="-3299" b="-26744"/>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362777" y="525325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63557801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5"/>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6"/>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7"/>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9"/>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0"/>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1"/>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2"/>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3"/>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4"/>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16"/>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17"/>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18"/>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19"/>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0"/>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722233" y="4102715"/>
                <a:ext cx="4992777"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722233" y="4102715"/>
                <a:ext cx="4992777" cy="494944"/>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2956259"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𝑏</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2956259" cy="523220"/>
              </a:xfrm>
              <a:prstGeom prst="rect">
                <a:avLst/>
              </a:prstGeom>
              <a:blipFill>
                <a:blip r:embed="rId22"/>
                <a:stretch>
                  <a:fillRect t="-16279" r="-3299" b="-32558"/>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864516" y="4851030"/>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5C6BD41-B8B4-48EE-A23E-845892191AB5}"/>
                  </a:ext>
                </a:extLst>
              </p:cNvPr>
              <p:cNvSpPr txBox="1"/>
              <p:nvPr/>
            </p:nvSpPr>
            <p:spPr>
              <a:xfrm>
                <a:off x="5722233" y="2662655"/>
                <a:ext cx="2495683"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 name="TextBox 1">
                <a:extLst>
                  <a:ext uri="{FF2B5EF4-FFF2-40B4-BE49-F238E27FC236}">
                    <a16:creationId xmlns:a16="http://schemas.microsoft.com/office/drawing/2014/main" id="{F5C6BD41-B8B4-48EE-A23E-845892191AB5}"/>
                  </a:ext>
                </a:extLst>
              </p:cNvPr>
              <p:cNvSpPr txBox="1">
                <a:spLocks noRot="1" noChangeAspect="1" noMove="1" noResize="1" noEditPoints="1" noAdjustHandles="1" noChangeArrowheads="1" noChangeShapeType="1" noTextEdit="1"/>
              </p:cNvSpPr>
              <p:nvPr/>
            </p:nvSpPr>
            <p:spPr>
              <a:xfrm>
                <a:off x="5722233" y="2662655"/>
                <a:ext cx="2495683" cy="472758"/>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BB3B47-FAA2-489F-B9F5-10069C99CC3A}"/>
                  </a:ext>
                </a:extLst>
              </p:cNvPr>
              <p:cNvSpPr txBox="1"/>
              <p:nvPr/>
            </p:nvSpPr>
            <p:spPr>
              <a:xfrm>
                <a:off x="5722233" y="1253393"/>
                <a:ext cx="58348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rgbClr val="FFC000"/>
                          </a:solidFill>
                          <a:latin typeface="Cambria Math" panose="02040503050406030204" pitchFamily="18" charset="0"/>
                        </a:rPr>
                        <m:t>1</m:t>
                      </m:r>
                    </m:oMath>
                  </m:oMathPara>
                </a14:m>
                <a:endParaRPr lang="ko-KR" altLang="en-US" sz="3200"/>
              </a:p>
            </p:txBody>
          </p:sp>
        </mc:Choice>
        <mc:Fallback xmlns="">
          <p:sp>
            <p:nvSpPr>
              <p:cNvPr id="4" name="TextBox 3">
                <a:extLst>
                  <a:ext uri="{FF2B5EF4-FFF2-40B4-BE49-F238E27FC236}">
                    <a16:creationId xmlns:a16="http://schemas.microsoft.com/office/drawing/2014/main" id="{3FBB3B47-FAA2-489F-B9F5-10069C99CC3A}"/>
                  </a:ext>
                </a:extLst>
              </p:cNvPr>
              <p:cNvSpPr txBox="1">
                <a:spLocks noRot="1" noChangeAspect="1" noMove="1" noResize="1" noEditPoints="1" noAdjustHandles="1" noChangeArrowheads="1" noChangeShapeType="1" noTextEdit="1"/>
              </p:cNvSpPr>
              <p:nvPr/>
            </p:nvSpPr>
            <p:spPr>
              <a:xfrm>
                <a:off x="5722233" y="1253393"/>
                <a:ext cx="583489" cy="584775"/>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85E306-4556-4C66-AB55-4E2CE8C115C2}"/>
                  </a:ext>
                </a:extLst>
              </p:cNvPr>
              <p:cNvSpPr txBox="1"/>
              <p:nvPr/>
            </p:nvSpPr>
            <p:spPr>
              <a:xfrm>
                <a:off x="5926248" y="2092648"/>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 name="TextBox 4">
                <a:extLst>
                  <a:ext uri="{FF2B5EF4-FFF2-40B4-BE49-F238E27FC236}">
                    <a16:creationId xmlns:a16="http://schemas.microsoft.com/office/drawing/2014/main" id="{C085E306-4556-4C66-AB55-4E2CE8C115C2}"/>
                  </a:ext>
                </a:extLst>
              </p:cNvPr>
              <p:cNvSpPr txBox="1">
                <a:spLocks noRot="1" noChangeAspect="1" noMove="1" noResize="1" noEditPoints="1" noAdjustHandles="1" noChangeArrowheads="1" noChangeShapeType="1" noTextEdit="1"/>
              </p:cNvSpPr>
              <p:nvPr/>
            </p:nvSpPr>
            <p:spPr>
              <a:xfrm>
                <a:off x="5926248" y="2092648"/>
                <a:ext cx="323807" cy="369332"/>
              </a:xfrm>
              <a:prstGeom prst="rect">
                <a:avLst/>
              </a:prstGeom>
              <a:blipFill>
                <a:blip r:embed="rId25"/>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E41255E-52E7-4F6B-A548-3F4F1C412F78}"/>
                  </a:ext>
                </a:extLst>
              </p:cNvPr>
              <p:cNvSpPr txBox="1"/>
              <p:nvPr/>
            </p:nvSpPr>
            <p:spPr>
              <a:xfrm>
                <a:off x="5981915" y="3468721"/>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8" name="TextBox 97">
                <a:extLst>
                  <a:ext uri="{FF2B5EF4-FFF2-40B4-BE49-F238E27FC236}">
                    <a16:creationId xmlns:a16="http://schemas.microsoft.com/office/drawing/2014/main" id="{3E41255E-52E7-4F6B-A548-3F4F1C412F78}"/>
                  </a:ext>
                </a:extLst>
              </p:cNvPr>
              <p:cNvSpPr txBox="1">
                <a:spLocks noRot="1" noChangeAspect="1" noMove="1" noResize="1" noEditPoints="1" noAdjustHandles="1" noChangeArrowheads="1" noChangeShapeType="1" noTextEdit="1"/>
              </p:cNvSpPr>
              <p:nvPr/>
            </p:nvSpPr>
            <p:spPr>
              <a:xfrm>
                <a:off x="5981915" y="3468721"/>
                <a:ext cx="323807" cy="369332"/>
              </a:xfrm>
              <a:prstGeom prst="rect">
                <a:avLst/>
              </a:prstGeom>
              <a:blipFill>
                <a:blip r:embed="rId26"/>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1618E166-1B02-452F-8C83-55DE552362C3}"/>
                  </a:ext>
                </a:extLst>
              </p:cNvPr>
              <p:cNvSpPr txBox="1"/>
              <p:nvPr/>
            </p:nvSpPr>
            <p:spPr>
              <a:xfrm>
                <a:off x="5994575" y="5540448"/>
                <a:ext cx="32540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9" name="TextBox 98">
                <a:extLst>
                  <a:ext uri="{FF2B5EF4-FFF2-40B4-BE49-F238E27FC236}">
                    <a16:creationId xmlns:a16="http://schemas.microsoft.com/office/drawing/2014/main" id="{1618E166-1B02-452F-8C83-55DE552362C3}"/>
                  </a:ext>
                </a:extLst>
              </p:cNvPr>
              <p:cNvSpPr txBox="1">
                <a:spLocks noRot="1" noChangeAspect="1" noMove="1" noResize="1" noEditPoints="1" noAdjustHandles="1" noChangeArrowheads="1" noChangeShapeType="1" noTextEdit="1"/>
              </p:cNvSpPr>
              <p:nvPr/>
            </p:nvSpPr>
            <p:spPr>
              <a:xfrm>
                <a:off x="5994575" y="5540448"/>
                <a:ext cx="325409" cy="369332"/>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A9BCAED-0BFF-4448-8E2A-F978A15DF53C}"/>
                  </a:ext>
                </a:extLst>
              </p:cNvPr>
              <p:cNvSpPr txBox="1"/>
              <p:nvPr/>
            </p:nvSpPr>
            <p:spPr>
              <a:xfrm>
                <a:off x="6014197" y="5037269"/>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00" name="TextBox 99">
                <a:extLst>
                  <a:ext uri="{FF2B5EF4-FFF2-40B4-BE49-F238E27FC236}">
                    <a16:creationId xmlns:a16="http://schemas.microsoft.com/office/drawing/2014/main" id="{BA9BCAED-0BFF-4448-8E2A-F978A15DF53C}"/>
                  </a:ext>
                </a:extLst>
              </p:cNvPr>
              <p:cNvSpPr txBox="1">
                <a:spLocks noRot="1" noChangeAspect="1" noMove="1" noResize="1" noEditPoints="1" noAdjustHandles="1" noChangeArrowheads="1" noChangeShapeType="1" noTextEdit="1"/>
              </p:cNvSpPr>
              <p:nvPr/>
            </p:nvSpPr>
            <p:spPr>
              <a:xfrm>
                <a:off x="6014197" y="5037269"/>
                <a:ext cx="323807" cy="369332"/>
              </a:xfrm>
              <a:prstGeom prst="rect">
                <a:avLst/>
              </a:prstGeom>
              <a:blipFill>
                <a:blip r:embed="rId28"/>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8E22880-38CD-4290-9D36-42406583B386}"/>
                  </a:ext>
                </a:extLst>
              </p:cNvPr>
              <p:cNvSpPr txBox="1"/>
              <p:nvPr/>
            </p:nvSpPr>
            <p:spPr>
              <a:xfrm>
                <a:off x="4096836" y="1564760"/>
                <a:ext cx="1537221" cy="9843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800" i="1" smtClean="0">
                              <a:solidFill>
                                <a:srgbClr val="000000"/>
                              </a:solidFill>
                              <a:latin typeface="Cambria Math" panose="02040503050406030204" pitchFamily="18" charset="0"/>
                            </a:rPr>
                          </m:ctrlPr>
                        </m:fPr>
                        <m:num>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𝑍</m:t>
                              </m:r>
                            </m:e>
                            <m:sub>
                              <m:r>
                                <a:rPr lang="en-US" altLang="ko-KR" sz="2800" i="1">
                                  <a:solidFill>
                                    <a:srgbClr val="000000"/>
                                  </a:solidFill>
                                  <a:latin typeface="Cambria Math" panose="02040503050406030204" pitchFamily="18" charset="0"/>
                                </a:rPr>
                                <m:t>1</m:t>
                              </m:r>
                            </m:sub>
                          </m:sSub>
                        </m:num>
                        <m:den>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b="0" i="1" smtClean="0">
                                  <a:solidFill>
                                    <a:srgbClr val="000000"/>
                                  </a:solidFill>
                                  <a:latin typeface="Cambria Math" panose="02040503050406030204" pitchFamily="18" charset="0"/>
                                </a:rPr>
                                <m:t>𝑏</m:t>
                              </m:r>
                            </m:e>
                            <m:sub>
                              <m:r>
                                <a:rPr lang="en-US" altLang="ko-KR" sz="2800" i="1">
                                  <a:solidFill>
                                    <a:srgbClr val="000000"/>
                                  </a:solidFill>
                                  <a:latin typeface="Cambria Math" panose="02040503050406030204" pitchFamily="18" charset="0"/>
                                </a:rPr>
                                <m:t>1</m:t>
                              </m:r>
                            </m:sub>
                          </m:sSub>
                        </m:den>
                      </m:f>
                      <m:r>
                        <a:rPr lang="en-US" altLang="ko-KR" sz="2800" b="0" i="1" smtClean="0">
                          <a:solidFill>
                            <a:srgbClr val="000000"/>
                          </a:solidFill>
                          <a:latin typeface="Cambria Math" panose="02040503050406030204" pitchFamily="18" charset="0"/>
                        </a:rPr>
                        <m:t>=</m:t>
                      </m:r>
                    </m:oMath>
                  </m:oMathPara>
                </a14:m>
                <a:endParaRPr lang="ko-KR" altLang="en-US" sz="2800"/>
              </a:p>
            </p:txBody>
          </p:sp>
        </mc:Choice>
        <mc:Fallback xmlns="">
          <p:sp>
            <p:nvSpPr>
              <p:cNvPr id="101" name="TextBox 100">
                <a:extLst>
                  <a:ext uri="{FF2B5EF4-FFF2-40B4-BE49-F238E27FC236}">
                    <a16:creationId xmlns:a16="http://schemas.microsoft.com/office/drawing/2014/main" id="{48E22880-38CD-4290-9D36-42406583B386}"/>
                  </a:ext>
                </a:extLst>
              </p:cNvPr>
              <p:cNvSpPr txBox="1">
                <a:spLocks noRot="1" noChangeAspect="1" noMove="1" noResize="1" noEditPoints="1" noAdjustHandles="1" noChangeArrowheads="1" noChangeShapeType="1" noTextEdit="1"/>
              </p:cNvSpPr>
              <p:nvPr/>
            </p:nvSpPr>
            <p:spPr>
              <a:xfrm>
                <a:off x="4096836" y="1564760"/>
                <a:ext cx="1537221" cy="984372"/>
              </a:xfrm>
              <a:prstGeom prst="rect">
                <a:avLst/>
              </a:prstGeom>
              <a:blipFill>
                <a:blip r:embed="rId29"/>
                <a:stretch>
                  <a:fillRect/>
                </a:stretch>
              </a:blipFill>
            </p:spPr>
            <p:txBody>
              <a:bodyPr/>
              <a:lstStyle/>
              <a:p>
                <a:r>
                  <a:rPr lang="ko-KR" altLang="en-US">
                    <a:noFill/>
                  </a:rPr>
                  <a:t> </a:t>
                </a:r>
              </a:p>
            </p:txBody>
          </p:sp>
        </mc:Fallback>
      </mc:AlternateContent>
      <p:sp>
        <p:nvSpPr>
          <p:cNvPr id="102" name="TextBox 101">
            <a:extLst>
              <a:ext uri="{FF2B5EF4-FFF2-40B4-BE49-F238E27FC236}">
                <a16:creationId xmlns:a16="http://schemas.microsoft.com/office/drawing/2014/main" id="{1A710019-FB08-46CD-977B-0DACF5073E2D}"/>
              </a:ext>
            </a:extLst>
          </p:cNvPr>
          <p:cNvSpPr txBox="1"/>
          <p:nvPr/>
        </p:nvSpPr>
        <p:spPr>
          <a:xfrm>
            <a:off x="7661837" y="312293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3" name="TextBox 102">
            <a:extLst>
              <a:ext uri="{FF2B5EF4-FFF2-40B4-BE49-F238E27FC236}">
                <a16:creationId xmlns:a16="http://schemas.microsoft.com/office/drawing/2014/main" id="{DD1B21CD-8973-46F7-BB32-1CD3CAB89D34}"/>
              </a:ext>
            </a:extLst>
          </p:cNvPr>
          <p:cNvSpPr txBox="1"/>
          <p:nvPr/>
        </p:nvSpPr>
        <p:spPr>
          <a:xfrm>
            <a:off x="7423557" y="1264734"/>
            <a:ext cx="987770"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현재</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46788681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err="1">
                <a:solidFill>
                  <a:schemeClr val="tx1"/>
                </a:solidFill>
                <a:latin typeface="Consolas" panose="020B0609020204030204" pitchFamily="49" charset="0"/>
              </a:rPr>
              <a:t>print</a:t>
            </a:r>
            <a:r>
              <a:rPr lang="fr-FR" altLang="ko-KR" sz="1200">
                <a:solidFill>
                  <a:schemeClr val="tx1"/>
                </a:solidFill>
                <a:latin typeface="Consolas" panose="020B0609020204030204" pitchFamily="49" charset="0"/>
              </a:rPr>
              <a:t>(</a:t>
            </a:r>
            <a:r>
              <a:rPr lang="fr-FR" altLang="ko-KR" sz="1200" err="1">
                <a:solidFill>
                  <a:schemeClr val="tx1"/>
                </a:solidFill>
                <a:latin typeface="Consolas" panose="020B0609020204030204" pitchFamily="49" charset="0"/>
              </a:rPr>
              <a:t>x_train_all</a:t>
            </a:r>
            <a:r>
              <a:rPr lang="fr-FR" altLang="ko-KR" sz="1200">
                <a:solidFill>
                  <a:schemeClr val="tx1"/>
                </a:solidFill>
                <a:latin typeface="Consolas" panose="020B0609020204030204" pitchFamily="49" charset="0"/>
              </a:rPr>
              <a:t>[0])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err="1">
                <a:solidFill>
                  <a:schemeClr val="tx1"/>
                </a:solidFill>
                <a:latin typeface="Consolas" panose="020B0609020204030204" pitchFamily="49" charset="0"/>
              </a:rPr>
              <a:t>print</a:t>
            </a:r>
            <a:r>
              <a:rPr lang="fr-FR" altLang="ko-KR" sz="1200">
                <a:solidFill>
                  <a:schemeClr val="tx1"/>
                </a:solidFill>
                <a:latin typeface="Consolas" panose="020B0609020204030204" pitchFamily="49" charset="0"/>
              </a:rPr>
              <a:t>(</a:t>
            </a:r>
            <a:r>
              <a:rPr lang="fr-FR" altLang="ko-KR" sz="1200" err="1">
                <a:solidFill>
                  <a:schemeClr val="tx1"/>
                </a:solidFill>
                <a:latin typeface="Consolas" panose="020B0609020204030204" pitchFamily="49" charset="0"/>
              </a:rPr>
              <a:t>x_train_all.shape</a:t>
            </a:r>
            <a:r>
              <a:rPr lang="fr-FR" altLang="ko-KR" sz="1200">
                <a:solidFill>
                  <a:schemeClr val="tx1"/>
                </a:solidFill>
                <a:latin typeface="Consolas" panose="020B0609020204030204" pitchFamily="49" charset="0"/>
              </a:rPr>
              <a:t>, </a:t>
            </a:r>
            <a:r>
              <a:rPr lang="fr-FR" altLang="ko-KR" sz="1200" err="1">
                <a:solidFill>
                  <a:schemeClr val="tx1"/>
                </a:solidFill>
                <a:latin typeface="Consolas" panose="020B0609020204030204" pitchFamily="49" charset="0"/>
              </a:rPr>
              <a:t>y_train_all.shape</a:t>
            </a:r>
            <a:r>
              <a:rPr lang="fr-FR" altLang="ko-KR" sz="1200">
                <a:solidFill>
                  <a:schemeClr val="tx1"/>
                </a:solidFill>
                <a:latin typeface="Consolas" panose="020B0609020204030204" pitchFamily="49" charset="0"/>
              </a:rPr>
              <a:t>)</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9593465-CA57-4CD0-A8B3-3E987CB66C24}"/>
              </a:ext>
            </a:extLst>
          </p:cNvPr>
          <p:cNvSpPr/>
          <p:nvPr/>
        </p:nvSpPr>
        <p:spPr>
          <a:xfrm>
            <a:off x="1508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5A9DCA7-03C4-47D6-A61B-92EE4214E809}"/>
              </a:ext>
            </a:extLst>
          </p:cNvPr>
          <p:cNvSpPr/>
          <p:nvPr/>
        </p:nvSpPr>
        <p:spPr>
          <a:xfrm>
            <a:off x="2016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7E022274-A658-4582-A782-63B853D8336E}"/>
              </a:ext>
            </a:extLst>
          </p:cNvPr>
          <p:cNvSpPr/>
          <p:nvPr/>
        </p:nvSpPr>
        <p:spPr>
          <a:xfrm>
            <a:off x="2524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0D2BB793-9BE2-4DCE-9288-4A57B39F4FFF}"/>
              </a:ext>
            </a:extLst>
          </p:cNvPr>
          <p:cNvSpPr/>
          <p:nvPr/>
        </p:nvSpPr>
        <p:spPr>
          <a:xfrm>
            <a:off x="3032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788CE988-9D2B-4DF3-ADEF-265F7CECCB8D}"/>
              </a:ext>
            </a:extLst>
          </p:cNvPr>
          <p:cNvSpPr/>
          <p:nvPr/>
        </p:nvSpPr>
        <p:spPr>
          <a:xfrm>
            <a:off x="3540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39D0DAA4-F10E-4215-ABA3-A77B69C72CED}"/>
              </a:ext>
            </a:extLst>
          </p:cNvPr>
          <p:cNvSpPr/>
          <p:nvPr/>
        </p:nvSpPr>
        <p:spPr>
          <a:xfrm>
            <a:off x="4048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6CB73E0-6BA6-4B9D-8001-672EFDE113A0}"/>
              </a:ext>
            </a:extLst>
          </p:cNvPr>
          <p:cNvSpPr/>
          <p:nvPr/>
        </p:nvSpPr>
        <p:spPr>
          <a:xfrm>
            <a:off x="4556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3EFC847-5AC4-48E5-8DE1-6BD906F55B31}"/>
              </a:ext>
            </a:extLst>
          </p:cNvPr>
          <p:cNvSpPr/>
          <p:nvPr/>
        </p:nvSpPr>
        <p:spPr>
          <a:xfrm>
            <a:off x="5064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8DB830EE-B1F0-4460-93B1-4DC5DBD33C8B}"/>
              </a:ext>
            </a:extLst>
          </p:cNvPr>
          <p:cNvSpPr/>
          <p:nvPr/>
        </p:nvSpPr>
        <p:spPr>
          <a:xfrm>
            <a:off x="5572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B11504F-A9EA-40A4-8A47-AA01DA3EFA50}"/>
              </a:ext>
            </a:extLst>
          </p:cNvPr>
          <p:cNvSpPr txBox="1"/>
          <p:nvPr/>
        </p:nvSpPr>
        <p:spPr>
          <a:xfrm>
            <a:off x="1343122" y="812243"/>
            <a:ext cx="1634165" cy="461665"/>
          </a:xfrm>
          <a:prstGeom prst="rect">
            <a:avLst/>
          </a:prstGeom>
          <a:noFill/>
        </p:spPr>
        <p:txBody>
          <a:bodyPr wrap="none" rtlCol="0">
            <a:spAutoFit/>
          </a:bodyPr>
          <a:lstStyle/>
          <a:p>
            <a:r>
              <a:rPr lang="en-US" altLang="ko-KR" sz="2400" err="1">
                <a:solidFill>
                  <a:schemeClr val="tx1"/>
                </a:solidFill>
                <a:latin typeface="고도 M" panose="02000503000000020004" pitchFamily="2" charset="-127"/>
                <a:ea typeface="고도 M" panose="02000503000000020004" pitchFamily="2" charset="-127"/>
              </a:rPr>
              <a:t>x_train_all</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직사각형 11">
            <a:extLst>
              <a:ext uri="{FF2B5EF4-FFF2-40B4-BE49-F238E27FC236}">
                <a16:creationId xmlns:a16="http://schemas.microsoft.com/office/drawing/2014/main" id="{D1DC8453-F0FB-4134-B72A-EFA089AF997A}"/>
              </a:ext>
            </a:extLst>
          </p:cNvPr>
          <p:cNvSpPr/>
          <p:nvPr/>
        </p:nvSpPr>
        <p:spPr>
          <a:xfrm>
            <a:off x="1439527"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C0A9C9E-56A1-4995-850A-3518BF2EDF93}"/>
              </a:ext>
            </a:extLst>
          </p:cNvPr>
          <p:cNvSpPr/>
          <p:nvPr/>
        </p:nvSpPr>
        <p:spPr>
          <a:xfrm>
            <a:off x="2185896"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65D0658-2C48-4321-B17B-D8C65153ECE8}"/>
              </a:ext>
            </a:extLst>
          </p:cNvPr>
          <p:cNvSpPr/>
          <p:nvPr/>
        </p:nvSpPr>
        <p:spPr>
          <a:xfrm>
            <a:off x="2908445"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4D987B9-A68B-4D8C-A4DA-A69C2F515764}"/>
              </a:ext>
            </a:extLst>
          </p:cNvPr>
          <p:cNvSpPr/>
          <p:nvPr/>
        </p:nvSpPr>
        <p:spPr>
          <a:xfrm>
            <a:off x="3630994"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4C9CF2F-50E6-497A-8ABA-DA51DB9DDA46}"/>
              </a:ext>
            </a:extLst>
          </p:cNvPr>
          <p:cNvSpPr/>
          <p:nvPr/>
        </p:nvSpPr>
        <p:spPr>
          <a:xfrm>
            <a:off x="4353543"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31F7168-E5A9-4D0D-A417-DF36C6839F20}"/>
              </a:ext>
            </a:extLst>
          </p:cNvPr>
          <p:cNvSpPr/>
          <p:nvPr/>
        </p:nvSpPr>
        <p:spPr>
          <a:xfrm>
            <a:off x="5076092"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연결선: 구부러짐 18">
            <a:extLst>
              <a:ext uri="{FF2B5EF4-FFF2-40B4-BE49-F238E27FC236}">
                <a16:creationId xmlns:a16="http://schemas.microsoft.com/office/drawing/2014/main" id="{35C99B13-1F52-4DA1-A364-74EFCD74789A}"/>
              </a:ext>
            </a:extLst>
          </p:cNvPr>
          <p:cNvCxnSpPr>
            <a:stCxn id="2" idx="2"/>
            <a:endCxn id="12" idx="1"/>
          </p:cNvCxnSpPr>
          <p:nvPr/>
        </p:nvCxnSpPr>
        <p:spPr>
          <a:xfrm rot="5400000">
            <a:off x="683617" y="2350248"/>
            <a:ext cx="1834662" cy="322842"/>
          </a:xfrm>
          <a:prstGeom prst="curvedConnector4">
            <a:avLst>
              <a:gd name="adj1" fmla="val 45634"/>
              <a:gd name="adj2" fmla="val 1708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7F15B2F6-8979-4BA6-B1E4-ABB1D3AA2BC2}"/>
              </a:ext>
            </a:extLst>
          </p:cNvPr>
          <p:cNvCxnSpPr>
            <a:cxnSpLocks/>
            <a:stCxn id="12" idx="3"/>
            <a:endCxn id="13" idx="1"/>
          </p:cNvCxnSpPr>
          <p:nvPr/>
        </p:nvCxnSpPr>
        <p:spPr>
          <a:xfrm>
            <a:off x="1947527" y="3429000"/>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07358CD4-0496-42B4-9F35-5A7A85CF8B60}"/>
              </a:ext>
            </a:extLst>
          </p:cNvPr>
          <p:cNvCxnSpPr>
            <a:cxnSpLocks/>
            <a:stCxn id="13" idx="3"/>
            <a:endCxn id="14" idx="1"/>
          </p:cNvCxnSpPr>
          <p:nvPr/>
        </p:nvCxnSpPr>
        <p:spPr>
          <a:xfrm>
            <a:off x="2693896"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FF42A848-65C6-460B-80ED-B0341A38B699}"/>
              </a:ext>
            </a:extLst>
          </p:cNvPr>
          <p:cNvCxnSpPr>
            <a:cxnSpLocks/>
            <a:stCxn id="14" idx="3"/>
            <a:endCxn id="15" idx="1"/>
          </p:cNvCxnSpPr>
          <p:nvPr/>
        </p:nvCxnSpPr>
        <p:spPr>
          <a:xfrm>
            <a:off x="3416445"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연결선: 구부러짐 29">
            <a:extLst>
              <a:ext uri="{FF2B5EF4-FFF2-40B4-BE49-F238E27FC236}">
                <a16:creationId xmlns:a16="http://schemas.microsoft.com/office/drawing/2014/main" id="{95D1E429-CBFE-4256-AFB4-8E60075A1C2F}"/>
              </a:ext>
            </a:extLst>
          </p:cNvPr>
          <p:cNvCxnSpPr>
            <a:cxnSpLocks/>
            <a:stCxn id="15" idx="3"/>
            <a:endCxn id="16" idx="1"/>
          </p:cNvCxnSpPr>
          <p:nvPr/>
        </p:nvCxnSpPr>
        <p:spPr>
          <a:xfrm>
            <a:off x="4138994"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4EA79460-5CCF-4C10-8588-266CD9A096F7}"/>
              </a:ext>
            </a:extLst>
          </p:cNvPr>
          <p:cNvCxnSpPr>
            <a:cxnSpLocks/>
            <a:stCxn id="16" idx="3"/>
            <a:endCxn id="17" idx="1"/>
          </p:cNvCxnSpPr>
          <p:nvPr/>
        </p:nvCxnSpPr>
        <p:spPr>
          <a:xfrm>
            <a:off x="4861543"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1450089-799E-402C-8B4B-E7D664B56354}"/>
              </a:ext>
            </a:extLst>
          </p:cNvPr>
          <p:cNvSpPr txBox="1"/>
          <p:nvPr/>
        </p:nvSpPr>
        <p:spPr>
          <a:xfrm>
            <a:off x="557808" y="3268785"/>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59</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9" name="직사각형 38">
            <a:extLst>
              <a:ext uri="{FF2B5EF4-FFF2-40B4-BE49-F238E27FC236}">
                <a16:creationId xmlns:a16="http://schemas.microsoft.com/office/drawing/2014/main" id="{49D1A669-0493-43A7-8F3A-47AD238D89EF}"/>
              </a:ext>
            </a:extLst>
          </p:cNvPr>
          <p:cNvSpPr/>
          <p:nvPr/>
        </p:nvSpPr>
        <p:spPr>
          <a:xfrm>
            <a:off x="2469287"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4E73EE7-719D-4456-A506-1ADCE3B651A9}"/>
              </a:ext>
            </a:extLst>
          </p:cNvPr>
          <p:cNvSpPr/>
          <p:nvPr/>
        </p:nvSpPr>
        <p:spPr>
          <a:xfrm>
            <a:off x="3215656"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D9F8692-6C8D-483A-8543-B2EFA53D3956}"/>
              </a:ext>
            </a:extLst>
          </p:cNvPr>
          <p:cNvSpPr/>
          <p:nvPr/>
        </p:nvSpPr>
        <p:spPr>
          <a:xfrm>
            <a:off x="3938205"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6A5371D-0679-48E8-84FD-46C95E16A7E6}"/>
              </a:ext>
            </a:extLst>
          </p:cNvPr>
          <p:cNvSpPr/>
          <p:nvPr/>
        </p:nvSpPr>
        <p:spPr>
          <a:xfrm>
            <a:off x="4660754"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AEEFB8A-FCB4-4380-86B8-33412B010F73}"/>
              </a:ext>
            </a:extLst>
          </p:cNvPr>
          <p:cNvSpPr/>
          <p:nvPr/>
        </p:nvSpPr>
        <p:spPr>
          <a:xfrm>
            <a:off x="5383303"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A147627-A28E-4BA5-9A51-EFB96BB8722E}"/>
              </a:ext>
            </a:extLst>
          </p:cNvPr>
          <p:cNvSpPr/>
          <p:nvPr/>
        </p:nvSpPr>
        <p:spPr>
          <a:xfrm>
            <a:off x="6105852"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연결선: 구부러짐 44">
            <a:extLst>
              <a:ext uri="{FF2B5EF4-FFF2-40B4-BE49-F238E27FC236}">
                <a16:creationId xmlns:a16="http://schemas.microsoft.com/office/drawing/2014/main" id="{7C2648A9-B487-4BA2-A55E-A4FEA426B91B}"/>
              </a:ext>
            </a:extLst>
          </p:cNvPr>
          <p:cNvCxnSpPr>
            <a:cxnSpLocks/>
            <a:stCxn id="39" idx="3"/>
            <a:endCxn id="40" idx="1"/>
          </p:cNvCxnSpPr>
          <p:nvPr/>
        </p:nvCxnSpPr>
        <p:spPr>
          <a:xfrm>
            <a:off x="2977287" y="2822186"/>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연결선: 구부러짐 45">
            <a:extLst>
              <a:ext uri="{FF2B5EF4-FFF2-40B4-BE49-F238E27FC236}">
                <a16:creationId xmlns:a16="http://schemas.microsoft.com/office/drawing/2014/main" id="{F31A4B93-3D6A-4379-904C-763236694DFB}"/>
              </a:ext>
            </a:extLst>
          </p:cNvPr>
          <p:cNvCxnSpPr>
            <a:cxnSpLocks/>
            <a:stCxn id="40" idx="3"/>
            <a:endCxn id="41" idx="1"/>
          </p:cNvCxnSpPr>
          <p:nvPr/>
        </p:nvCxnSpPr>
        <p:spPr>
          <a:xfrm>
            <a:off x="3723656"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연결선: 구부러짐 46">
            <a:extLst>
              <a:ext uri="{FF2B5EF4-FFF2-40B4-BE49-F238E27FC236}">
                <a16:creationId xmlns:a16="http://schemas.microsoft.com/office/drawing/2014/main" id="{505C1C34-F7AE-405A-BBDA-AF6B5CA315E5}"/>
              </a:ext>
            </a:extLst>
          </p:cNvPr>
          <p:cNvCxnSpPr>
            <a:cxnSpLocks/>
            <a:stCxn id="41" idx="3"/>
            <a:endCxn id="42" idx="1"/>
          </p:cNvCxnSpPr>
          <p:nvPr/>
        </p:nvCxnSpPr>
        <p:spPr>
          <a:xfrm>
            <a:off x="4446205"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연결선: 구부러짐 47">
            <a:extLst>
              <a:ext uri="{FF2B5EF4-FFF2-40B4-BE49-F238E27FC236}">
                <a16:creationId xmlns:a16="http://schemas.microsoft.com/office/drawing/2014/main" id="{30073DDE-9A48-4EF5-984A-BE98B3BED361}"/>
              </a:ext>
            </a:extLst>
          </p:cNvPr>
          <p:cNvCxnSpPr>
            <a:cxnSpLocks/>
            <a:stCxn id="42" idx="3"/>
            <a:endCxn id="43" idx="1"/>
          </p:cNvCxnSpPr>
          <p:nvPr/>
        </p:nvCxnSpPr>
        <p:spPr>
          <a:xfrm>
            <a:off x="5168754"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BFBBC1E-8734-407B-A5CA-6095B18AEC0D}"/>
              </a:ext>
            </a:extLst>
          </p:cNvPr>
          <p:cNvCxnSpPr>
            <a:cxnSpLocks/>
            <a:stCxn id="43" idx="3"/>
            <a:endCxn id="44" idx="1"/>
          </p:cNvCxnSpPr>
          <p:nvPr/>
        </p:nvCxnSpPr>
        <p:spPr>
          <a:xfrm>
            <a:off x="5891303"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7D63D8D-C794-4127-83F0-E58DBFE4D277}"/>
              </a:ext>
            </a:extLst>
          </p:cNvPr>
          <p:cNvSpPr txBox="1"/>
          <p:nvPr/>
        </p:nvSpPr>
        <p:spPr>
          <a:xfrm>
            <a:off x="1665718" y="2607266"/>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1" name="연결선: 구부러짐 50">
            <a:extLst>
              <a:ext uri="{FF2B5EF4-FFF2-40B4-BE49-F238E27FC236}">
                <a16:creationId xmlns:a16="http://schemas.microsoft.com/office/drawing/2014/main" id="{8E9827CE-8BE6-4DB3-85A4-DD025DD1E39B}"/>
              </a:ext>
            </a:extLst>
          </p:cNvPr>
          <p:cNvCxnSpPr>
            <a:cxnSpLocks/>
            <a:stCxn id="3" idx="2"/>
            <a:endCxn id="39" idx="1"/>
          </p:cNvCxnSpPr>
          <p:nvPr/>
        </p:nvCxnSpPr>
        <p:spPr>
          <a:xfrm rot="16200000" flipH="1">
            <a:off x="1755904" y="2108803"/>
            <a:ext cx="1227848" cy="1989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id="{F86BF785-6A10-4229-B27F-808FE677FAD4}"/>
              </a:ext>
            </a:extLst>
          </p:cNvPr>
          <p:cNvSpPr/>
          <p:nvPr/>
        </p:nvSpPr>
        <p:spPr>
          <a:xfrm>
            <a:off x="3450671"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6BE78A6-B3DF-48FC-B09C-E1882186E501}"/>
              </a:ext>
            </a:extLst>
          </p:cNvPr>
          <p:cNvSpPr/>
          <p:nvPr/>
        </p:nvSpPr>
        <p:spPr>
          <a:xfrm>
            <a:off x="4197040"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D002655-E07F-4D1D-9C81-009DE13FB167}"/>
              </a:ext>
            </a:extLst>
          </p:cNvPr>
          <p:cNvSpPr/>
          <p:nvPr/>
        </p:nvSpPr>
        <p:spPr>
          <a:xfrm>
            <a:off x="4899123"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D74BAE8-EBF3-49BE-B439-6F2402C5BA9B}"/>
              </a:ext>
            </a:extLst>
          </p:cNvPr>
          <p:cNvSpPr/>
          <p:nvPr/>
        </p:nvSpPr>
        <p:spPr>
          <a:xfrm>
            <a:off x="5621672"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1DB9D0-0A52-4793-A333-E5F4B69B4BEB}"/>
              </a:ext>
            </a:extLst>
          </p:cNvPr>
          <p:cNvSpPr/>
          <p:nvPr/>
        </p:nvSpPr>
        <p:spPr>
          <a:xfrm>
            <a:off x="6344221"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C26066F-D145-4112-8C9B-2F6221104D32}"/>
              </a:ext>
            </a:extLst>
          </p:cNvPr>
          <p:cNvSpPr/>
          <p:nvPr/>
        </p:nvSpPr>
        <p:spPr>
          <a:xfrm>
            <a:off x="7066770"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2" name="연결선: 구부러짐 61">
            <a:extLst>
              <a:ext uri="{FF2B5EF4-FFF2-40B4-BE49-F238E27FC236}">
                <a16:creationId xmlns:a16="http://schemas.microsoft.com/office/drawing/2014/main" id="{C20820D3-E257-4725-BC42-D55F130CB4FE}"/>
              </a:ext>
            </a:extLst>
          </p:cNvPr>
          <p:cNvCxnSpPr>
            <a:cxnSpLocks/>
            <a:stCxn id="56" idx="3"/>
            <a:endCxn id="57" idx="1"/>
          </p:cNvCxnSpPr>
          <p:nvPr/>
        </p:nvCxnSpPr>
        <p:spPr>
          <a:xfrm>
            <a:off x="3958671" y="2243157"/>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연결선: 구부러짐 62">
            <a:extLst>
              <a:ext uri="{FF2B5EF4-FFF2-40B4-BE49-F238E27FC236}">
                <a16:creationId xmlns:a16="http://schemas.microsoft.com/office/drawing/2014/main" id="{6DB80F23-2BBF-4339-898C-A297EE4378DF}"/>
              </a:ext>
            </a:extLst>
          </p:cNvPr>
          <p:cNvCxnSpPr>
            <a:cxnSpLocks/>
            <a:stCxn id="57" idx="3"/>
            <a:endCxn id="58" idx="1"/>
          </p:cNvCxnSpPr>
          <p:nvPr/>
        </p:nvCxnSpPr>
        <p:spPr>
          <a:xfrm>
            <a:off x="4705040" y="2243157"/>
            <a:ext cx="194083"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연결선: 구부러짐 63">
            <a:extLst>
              <a:ext uri="{FF2B5EF4-FFF2-40B4-BE49-F238E27FC236}">
                <a16:creationId xmlns:a16="http://schemas.microsoft.com/office/drawing/2014/main" id="{19CD0124-165A-495E-8A7F-DAFB3B35A7C1}"/>
              </a:ext>
            </a:extLst>
          </p:cNvPr>
          <p:cNvCxnSpPr>
            <a:cxnSpLocks/>
            <a:stCxn id="58" idx="3"/>
            <a:endCxn id="59" idx="1"/>
          </p:cNvCxnSpPr>
          <p:nvPr/>
        </p:nvCxnSpPr>
        <p:spPr>
          <a:xfrm>
            <a:off x="5407123"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연결선: 구부러짐 64">
            <a:extLst>
              <a:ext uri="{FF2B5EF4-FFF2-40B4-BE49-F238E27FC236}">
                <a16:creationId xmlns:a16="http://schemas.microsoft.com/office/drawing/2014/main" id="{95B738FD-07F7-4724-9552-76101E02E7DD}"/>
              </a:ext>
            </a:extLst>
          </p:cNvPr>
          <p:cNvCxnSpPr>
            <a:cxnSpLocks/>
            <a:stCxn id="59" idx="3"/>
            <a:endCxn id="60" idx="1"/>
          </p:cNvCxnSpPr>
          <p:nvPr/>
        </p:nvCxnSpPr>
        <p:spPr>
          <a:xfrm>
            <a:off x="6129672"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ACB9FCC0-B0A3-4E88-AC08-9D1FFBA30CC5}"/>
              </a:ext>
            </a:extLst>
          </p:cNvPr>
          <p:cNvCxnSpPr>
            <a:cxnSpLocks/>
            <a:stCxn id="60" idx="3"/>
            <a:endCxn id="61" idx="1"/>
          </p:cNvCxnSpPr>
          <p:nvPr/>
        </p:nvCxnSpPr>
        <p:spPr>
          <a:xfrm>
            <a:off x="6852221"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E1F5F4E-741E-4672-A779-7DE496897DF6}"/>
              </a:ext>
            </a:extLst>
          </p:cNvPr>
          <p:cNvSpPr txBox="1"/>
          <p:nvPr/>
        </p:nvSpPr>
        <p:spPr>
          <a:xfrm>
            <a:off x="2847459" y="1941707"/>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24</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0" name="연결선: 구부러짐 69">
            <a:extLst>
              <a:ext uri="{FF2B5EF4-FFF2-40B4-BE49-F238E27FC236}">
                <a16:creationId xmlns:a16="http://schemas.microsoft.com/office/drawing/2014/main" id="{0E23AC19-511F-42F2-A12D-8C0B769E3400}"/>
              </a:ext>
            </a:extLst>
          </p:cNvPr>
          <p:cNvCxnSpPr>
            <a:cxnSpLocks/>
            <a:stCxn id="4" idx="2"/>
            <a:endCxn id="56" idx="1"/>
          </p:cNvCxnSpPr>
          <p:nvPr/>
        </p:nvCxnSpPr>
        <p:spPr>
          <a:xfrm rot="16200000" flipH="1">
            <a:off x="2790111" y="1582596"/>
            <a:ext cx="648819" cy="67230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DEDFC4E-6772-4F51-AB66-702C89682DA5}"/>
              </a:ext>
            </a:extLst>
          </p:cNvPr>
          <p:cNvSpPr txBox="1"/>
          <p:nvPr/>
        </p:nvSpPr>
        <p:spPr>
          <a:xfrm>
            <a:off x="481702" y="1203290"/>
            <a:ext cx="1058303"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25000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167848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9593465-CA57-4CD0-A8B3-3E987CB66C24}"/>
              </a:ext>
            </a:extLst>
          </p:cNvPr>
          <p:cNvSpPr/>
          <p:nvPr/>
        </p:nvSpPr>
        <p:spPr>
          <a:xfrm>
            <a:off x="1508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5A9DCA7-03C4-47D6-A61B-92EE4214E809}"/>
              </a:ext>
            </a:extLst>
          </p:cNvPr>
          <p:cNvSpPr/>
          <p:nvPr/>
        </p:nvSpPr>
        <p:spPr>
          <a:xfrm>
            <a:off x="2016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7E022274-A658-4582-A782-63B853D8336E}"/>
              </a:ext>
            </a:extLst>
          </p:cNvPr>
          <p:cNvSpPr/>
          <p:nvPr/>
        </p:nvSpPr>
        <p:spPr>
          <a:xfrm>
            <a:off x="2524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0D2BB793-9BE2-4DCE-9288-4A57B39F4FFF}"/>
              </a:ext>
            </a:extLst>
          </p:cNvPr>
          <p:cNvSpPr/>
          <p:nvPr/>
        </p:nvSpPr>
        <p:spPr>
          <a:xfrm>
            <a:off x="3032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788CE988-9D2B-4DF3-ADEF-265F7CECCB8D}"/>
              </a:ext>
            </a:extLst>
          </p:cNvPr>
          <p:cNvSpPr/>
          <p:nvPr/>
        </p:nvSpPr>
        <p:spPr>
          <a:xfrm>
            <a:off x="3540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39D0DAA4-F10E-4215-ABA3-A77B69C72CED}"/>
              </a:ext>
            </a:extLst>
          </p:cNvPr>
          <p:cNvSpPr/>
          <p:nvPr/>
        </p:nvSpPr>
        <p:spPr>
          <a:xfrm>
            <a:off x="4048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6CB73E0-6BA6-4B9D-8001-672EFDE113A0}"/>
              </a:ext>
            </a:extLst>
          </p:cNvPr>
          <p:cNvSpPr/>
          <p:nvPr/>
        </p:nvSpPr>
        <p:spPr>
          <a:xfrm>
            <a:off x="4556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3EFC847-5AC4-48E5-8DE1-6BD906F55B31}"/>
              </a:ext>
            </a:extLst>
          </p:cNvPr>
          <p:cNvSpPr/>
          <p:nvPr/>
        </p:nvSpPr>
        <p:spPr>
          <a:xfrm>
            <a:off x="5064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8DB830EE-B1F0-4460-93B1-4DC5DBD33C8B}"/>
              </a:ext>
            </a:extLst>
          </p:cNvPr>
          <p:cNvSpPr/>
          <p:nvPr/>
        </p:nvSpPr>
        <p:spPr>
          <a:xfrm>
            <a:off x="5572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B11504F-A9EA-40A4-8A47-AA01DA3EFA50}"/>
              </a:ext>
            </a:extLst>
          </p:cNvPr>
          <p:cNvSpPr txBox="1"/>
          <p:nvPr/>
        </p:nvSpPr>
        <p:spPr>
          <a:xfrm>
            <a:off x="1343122" y="812243"/>
            <a:ext cx="1178912"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x_train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직사각형 11">
            <a:extLst>
              <a:ext uri="{FF2B5EF4-FFF2-40B4-BE49-F238E27FC236}">
                <a16:creationId xmlns:a16="http://schemas.microsoft.com/office/drawing/2014/main" id="{D1DC8453-F0FB-4134-B72A-EFA089AF997A}"/>
              </a:ext>
            </a:extLst>
          </p:cNvPr>
          <p:cNvSpPr/>
          <p:nvPr/>
        </p:nvSpPr>
        <p:spPr>
          <a:xfrm>
            <a:off x="1439527"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C0A9C9E-56A1-4995-850A-3518BF2EDF93}"/>
              </a:ext>
            </a:extLst>
          </p:cNvPr>
          <p:cNvSpPr/>
          <p:nvPr/>
        </p:nvSpPr>
        <p:spPr>
          <a:xfrm>
            <a:off x="2185896"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65D0658-2C48-4321-B17B-D8C65153ECE8}"/>
              </a:ext>
            </a:extLst>
          </p:cNvPr>
          <p:cNvSpPr/>
          <p:nvPr/>
        </p:nvSpPr>
        <p:spPr>
          <a:xfrm>
            <a:off x="2908445"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4D987B9-A68B-4D8C-A4DA-A69C2F515764}"/>
              </a:ext>
            </a:extLst>
          </p:cNvPr>
          <p:cNvSpPr/>
          <p:nvPr/>
        </p:nvSpPr>
        <p:spPr>
          <a:xfrm>
            <a:off x="3630994"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4C9CF2F-50E6-497A-8ABA-DA51DB9DDA46}"/>
              </a:ext>
            </a:extLst>
          </p:cNvPr>
          <p:cNvSpPr/>
          <p:nvPr/>
        </p:nvSpPr>
        <p:spPr>
          <a:xfrm>
            <a:off x="4353543"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31F7168-E5A9-4D0D-A417-DF36C6839F20}"/>
              </a:ext>
            </a:extLst>
          </p:cNvPr>
          <p:cNvSpPr/>
          <p:nvPr/>
        </p:nvSpPr>
        <p:spPr>
          <a:xfrm>
            <a:off x="5076092"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연결선: 구부러짐 18">
            <a:extLst>
              <a:ext uri="{FF2B5EF4-FFF2-40B4-BE49-F238E27FC236}">
                <a16:creationId xmlns:a16="http://schemas.microsoft.com/office/drawing/2014/main" id="{35C99B13-1F52-4DA1-A364-74EFCD74789A}"/>
              </a:ext>
            </a:extLst>
          </p:cNvPr>
          <p:cNvCxnSpPr>
            <a:stCxn id="2" idx="2"/>
            <a:endCxn id="12" idx="1"/>
          </p:cNvCxnSpPr>
          <p:nvPr/>
        </p:nvCxnSpPr>
        <p:spPr>
          <a:xfrm rot="5400000">
            <a:off x="683617" y="2350248"/>
            <a:ext cx="1834662" cy="322842"/>
          </a:xfrm>
          <a:prstGeom prst="curvedConnector4">
            <a:avLst>
              <a:gd name="adj1" fmla="val 45634"/>
              <a:gd name="adj2" fmla="val 1708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7F15B2F6-8979-4BA6-B1E4-ABB1D3AA2BC2}"/>
              </a:ext>
            </a:extLst>
          </p:cNvPr>
          <p:cNvCxnSpPr>
            <a:cxnSpLocks/>
            <a:stCxn id="12" idx="3"/>
            <a:endCxn id="13" idx="1"/>
          </p:cNvCxnSpPr>
          <p:nvPr/>
        </p:nvCxnSpPr>
        <p:spPr>
          <a:xfrm>
            <a:off x="1947527" y="3429000"/>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07358CD4-0496-42B4-9F35-5A7A85CF8B60}"/>
              </a:ext>
            </a:extLst>
          </p:cNvPr>
          <p:cNvCxnSpPr>
            <a:cxnSpLocks/>
            <a:stCxn id="13" idx="3"/>
            <a:endCxn id="14" idx="1"/>
          </p:cNvCxnSpPr>
          <p:nvPr/>
        </p:nvCxnSpPr>
        <p:spPr>
          <a:xfrm>
            <a:off x="2693896"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FF42A848-65C6-460B-80ED-B0341A38B699}"/>
              </a:ext>
            </a:extLst>
          </p:cNvPr>
          <p:cNvCxnSpPr>
            <a:cxnSpLocks/>
            <a:stCxn id="14" idx="3"/>
            <a:endCxn id="15" idx="1"/>
          </p:cNvCxnSpPr>
          <p:nvPr/>
        </p:nvCxnSpPr>
        <p:spPr>
          <a:xfrm>
            <a:off x="3416445"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연결선: 구부러짐 29">
            <a:extLst>
              <a:ext uri="{FF2B5EF4-FFF2-40B4-BE49-F238E27FC236}">
                <a16:creationId xmlns:a16="http://schemas.microsoft.com/office/drawing/2014/main" id="{95D1E429-CBFE-4256-AFB4-8E60075A1C2F}"/>
              </a:ext>
            </a:extLst>
          </p:cNvPr>
          <p:cNvCxnSpPr>
            <a:cxnSpLocks/>
            <a:stCxn id="15" idx="3"/>
            <a:endCxn id="16" idx="1"/>
          </p:cNvCxnSpPr>
          <p:nvPr/>
        </p:nvCxnSpPr>
        <p:spPr>
          <a:xfrm>
            <a:off x="4138994"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4EA79460-5CCF-4C10-8588-266CD9A096F7}"/>
              </a:ext>
            </a:extLst>
          </p:cNvPr>
          <p:cNvCxnSpPr>
            <a:cxnSpLocks/>
            <a:stCxn id="16" idx="3"/>
            <a:endCxn id="17" idx="1"/>
          </p:cNvCxnSpPr>
          <p:nvPr/>
        </p:nvCxnSpPr>
        <p:spPr>
          <a:xfrm>
            <a:off x="4861543"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1450089-799E-402C-8B4B-E7D664B56354}"/>
              </a:ext>
            </a:extLst>
          </p:cNvPr>
          <p:cNvSpPr txBox="1"/>
          <p:nvPr/>
        </p:nvSpPr>
        <p:spPr>
          <a:xfrm>
            <a:off x="557808" y="3268785"/>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59</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9" name="직사각형 38">
            <a:extLst>
              <a:ext uri="{FF2B5EF4-FFF2-40B4-BE49-F238E27FC236}">
                <a16:creationId xmlns:a16="http://schemas.microsoft.com/office/drawing/2014/main" id="{49D1A669-0493-43A7-8F3A-47AD238D89EF}"/>
              </a:ext>
            </a:extLst>
          </p:cNvPr>
          <p:cNvSpPr/>
          <p:nvPr/>
        </p:nvSpPr>
        <p:spPr>
          <a:xfrm>
            <a:off x="2469287"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4E73EE7-719D-4456-A506-1ADCE3B651A9}"/>
              </a:ext>
            </a:extLst>
          </p:cNvPr>
          <p:cNvSpPr/>
          <p:nvPr/>
        </p:nvSpPr>
        <p:spPr>
          <a:xfrm>
            <a:off x="3215656"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D9F8692-6C8D-483A-8543-B2EFA53D3956}"/>
              </a:ext>
            </a:extLst>
          </p:cNvPr>
          <p:cNvSpPr/>
          <p:nvPr/>
        </p:nvSpPr>
        <p:spPr>
          <a:xfrm>
            <a:off x="3938205"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6A5371D-0679-48E8-84FD-46C95E16A7E6}"/>
              </a:ext>
            </a:extLst>
          </p:cNvPr>
          <p:cNvSpPr/>
          <p:nvPr/>
        </p:nvSpPr>
        <p:spPr>
          <a:xfrm>
            <a:off x="4660754"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AEEFB8A-FCB4-4380-86B8-33412B010F73}"/>
              </a:ext>
            </a:extLst>
          </p:cNvPr>
          <p:cNvSpPr/>
          <p:nvPr/>
        </p:nvSpPr>
        <p:spPr>
          <a:xfrm>
            <a:off x="5383303"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A147627-A28E-4BA5-9A51-EFB96BB8722E}"/>
              </a:ext>
            </a:extLst>
          </p:cNvPr>
          <p:cNvSpPr/>
          <p:nvPr/>
        </p:nvSpPr>
        <p:spPr>
          <a:xfrm>
            <a:off x="6105852"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연결선: 구부러짐 44">
            <a:extLst>
              <a:ext uri="{FF2B5EF4-FFF2-40B4-BE49-F238E27FC236}">
                <a16:creationId xmlns:a16="http://schemas.microsoft.com/office/drawing/2014/main" id="{7C2648A9-B487-4BA2-A55E-A4FEA426B91B}"/>
              </a:ext>
            </a:extLst>
          </p:cNvPr>
          <p:cNvCxnSpPr>
            <a:cxnSpLocks/>
            <a:stCxn id="39" idx="3"/>
            <a:endCxn id="40" idx="1"/>
          </p:cNvCxnSpPr>
          <p:nvPr/>
        </p:nvCxnSpPr>
        <p:spPr>
          <a:xfrm>
            <a:off x="2977287" y="2822186"/>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연결선: 구부러짐 45">
            <a:extLst>
              <a:ext uri="{FF2B5EF4-FFF2-40B4-BE49-F238E27FC236}">
                <a16:creationId xmlns:a16="http://schemas.microsoft.com/office/drawing/2014/main" id="{F31A4B93-3D6A-4379-904C-763236694DFB}"/>
              </a:ext>
            </a:extLst>
          </p:cNvPr>
          <p:cNvCxnSpPr>
            <a:cxnSpLocks/>
            <a:stCxn id="40" idx="3"/>
            <a:endCxn id="41" idx="1"/>
          </p:cNvCxnSpPr>
          <p:nvPr/>
        </p:nvCxnSpPr>
        <p:spPr>
          <a:xfrm>
            <a:off x="3723656"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연결선: 구부러짐 46">
            <a:extLst>
              <a:ext uri="{FF2B5EF4-FFF2-40B4-BE49-F238E27FC236}">
                <a16:creationId xmlns:a16="http://schemas.microsoft.com/office/drawing/2014/main" id="{505C1C34-F7AE-405A-BBDA-AF6B5CA315E5}"/>
              </a:ext>
            </a:extLst>
          </p:cNvPr>
          <p:cNvCxnSpPr>
            <a:cxnSpLocks/>
            <a:stCxn id="41" idx="3"/>
            <a:endCxn id="42" idx="1"/>
          </p:cNvCxnSpPr>
          <p:nvPr/>
        </p:nvCxnSpPr>
        <p:spPr>
          <a:xfrm>
            <a:off x="4446205"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연결선: 구부러짐 47">
            <a:extLst>
              <a:ext uri="{FF2B5EF4-FFF2-40B4-BE49-F238E27FC236}">
                <a16:creationId xmlns:a16="http://schemas.microsoft.com/office/drawing/2014/main" id="{30073DDE-9A48-4EF5-984A-BE98B3BED361}"/>
              </a:ext>
            </a:extLst>
          </p:cNvPr>
          <p:cNvCxnSpPr>
            <a:cxnSpLocks/>
            <a:stCxn id="42" idx="3"/>
            <a:endCxn id="43" idx="1"/>
          </p:cNvCxnSpPr>
          <p:nvPr/>
        </p:nvCxnSpPr>
        <p:spPr>
          <a:xfrm>
            <a:off x="5168754"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BFBBC1E-8734-407B-A5CA-6095B18AEC0D}"/>
              </a:ext>
            </a:extLst>
          </p:cNvPr>
          <p:cNvCxnSpPr>
            <a:cxnSpLocks/>
            <a:stCxn id="43" idx="3"/>
            <a:endCxn id="44" idx="1"/>
          </p:cNvCxnSpPr>
          <p:nvPr/>
        </p:nvCxnSpPr>
        <p:spPr>
          <a:xfrm>
            <a:off x="5891303"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7D63D8D-C794-4127-83F0-E58DBFE4D277}"/>
              </a:ext>
            </a:extLst>
          </p:cNvPr>
          <p:cNvSpPr txBox="1"/>
          <p:nvPr/>
        </p:nvSpPr>
        <p:spPr>
          <a:xfrm>
            <a:off x="1665718" y="2607266"/>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1" name="연결선: 구부러짐 50">
            <a:extLst>
              <a:ext uri="{FF2B5EF4-FFF2-40B4-BE49-F238E27FC236}">
                <a16:creationId xmlns:a16="http://schemas.microsoft.com/office/drawing/2014/main" id="{8E9827CE-8BE6-4DB3-85A4-DD025DD1E39B}"/>
              </a:ext>
            </a:extLst>
          </p:cNvPr>
          <p:cNvCxnSpPr>
            <a:cxnSpLocks/>
            <a:stCxn id="3" idx="2"/>
            <a:endCxn id="39" idx="1"/>
          </p:cNvCxnSpPr>
          <p:nvPr/>
        </p:nvCxnSpPr>
        <p:spPr>
          <a:xfrm rot="16200000" flipH="1">
            <a:off x="1755904" y="2108803"/>
            <a:ext cx="1227848" cy="1989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id="{F86BF785-6A10-4229-B27F-808FE677FAD4}"/>
              </a:ext>
            </a:extLst>
          </p:cNvPr>
          <p:cNvSpPr/>
          <p:nvPr/>
        </p:nvSpPr>
        <p:spPr>
          <a:xfrm>
            <a:off x="3450671"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6BE78A6-B3DF-48FC-B09C-E1882186E501}"/>
              </a:ext>
            </a:extLst>
          </p:cNvPr>
          <p:cNvSpPr/>
          <p:nvPr/>
        </p:nvSpPr>
        <p:spPr>
          <a:xfrm>
            <a:off x="4197040"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D002655-E07F-4D1D-9C81-009DE13FB167}"/>
              </a:ext>
            </a:extLst>
          </p:cNvPr>
          <p:cNvSpPr/>
          <p:nvPr/>
        </p:nvSpPr>
        <p:spPr>
          <a:xfrm>
            <a:off x="4899123"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D74BAE8-EBF3-49BE-B439-6F2402C5BA9B}"/>
              </a:ext>
            </a:extLst>
          </p:cNvPr>
          <p:cNvSpPr/>
          <p:nvPr/>
        </p:nvSpPr>
        <p:spPr>
          <a:xfrm>
            <a:off x="5621672"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1DB9D0-0A52-4793-A333-E5F4B69B4BEB}"/>
              </a:ext>
            </a:extLst>
          </p:cNvPr>
          <p:cNvSpPr/>
          <p:nvPr/>
        </p:nvSpPr>
        <p:spPr>
          <a:xfrm>
            <a:off x="6344221"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C26066F-D145-4112-8C9B-2F6221104D32}"/>
              </a:ext>
            </a:extLst>
          </p:cNvPr>
          <p:cNvSpPr/>
          <p:nvPr/>
        </p:nvSpPr>
        <p:spPr>
          <a:xfrm>
            <a:off x="7066770"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2" name="연결선: 구부러짐 61">
            <a:extLst>
              <a:ext uri="{FF2B5EF4-FFF2-40B4-BE49-F238E27FC236}">
                <a16:creationId xmlns:a16="http://schemas.microsoft.com/office/drawing/2014/main" id="{C20820D3-E257-4725-BC42-D55F130CB4FE}"/>
              </a:ext>
            </a:extLst>
          </p:cNvPr>
          <p:cNvCxnSpPr>
            <a:cxnSpLocks/>
            <a:stCxn id="56" idx="3"/>
            <a:endCxn id="57" idx="1"/>
          </p:cNvCxnSpPr>
          <p:nvPr/>
        </p:nvCxnSpPr>
        <p:spPr>
          <a:xfrm>
            <a:off x="3958671" y="2243157"/>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연결선: 구부러짐 62">
            <a:extLst>
              <a:ext uri="{FF2B5EF4-FFF2-40B4-BE49-F238E27FC236}">
                <a16:creationId xmlns:a16="http://schemas.microsoft.com/office/drawing/2014/main" id="{6DB80F23-2BBF-4339-898C-A297EE4378DF}"/>
              </a:ext>
            </a:extLst>
          </p:cNvPr>
          <p:cNvCxnSpPr>
            <a:cxnSpLocks/>
            <a:stCxn id="57" idx="3"/>
            <a:endCxn id="58" idx="1"/>
          </p:cNvCxnSpPr>
          <p:nvPr/>
        </p:nvCxnSpPr>
        <p:spPr>
          <a:xfrm>
            <a:off x="4705040" y="2243157"/>
            <a:ext cx="194083"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연결선: 구부러짐 63">
            <a:extLst>
              <a:ext uri="{FF2B5EF4-FFF2-40B4-BE49-F238E27FC236}">
                <a16:creationId xmlns:a16="http://schemas.microsoft.com/office/drawing/2014/main" id="{19CD0124-165A-495E-8A7F-DAFB3B35A7C1}"/>
              </a:ext>
            </a:extLst>
          </p:cNvPr>
          <p:cNvCxnSpPr>
            <a:cxnSpLocks/>
            <a:stCxn id="58" idx="3"/>
            <a:endCxn id="59" idx="1"/>
          </p:cNvCxnSpPr>
          <p:nvPr/>
        </p:nvCxnSpPr>
        <p:spPr>
          <a:xfrm>
            <a:off x="5407123"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연결선: 구부러짐 64">
            <a:extLst>
              <a:ext uri="{FF2B5EF4-FFF2-40B4-BE49-F238E27FC236}">
                <a16:creationId xmlns:a16="http://schemas.microsoft.com/office/drawing/2014/main" id="{95B738FD-07F7-4724-9552-76101E02E7DD}"/>
              </a:ext>
            </a:extLst>
          </p:cNvPr>
          <p:cNvCxnSpPr>
            <a:cxnSpLocks/>
            <a:stCxn id="59" idx="3"/>
            <a:endCxn id="60" idx="1"/>
          </p:cNvCxnSpPr>
          <p:nvPr/>
        </p:nvCxnSpPr>
        <p:spPr>
          <a:xfrm>
            <a:off x="6129672"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ACB9FCC0-B0A3-4E88-AC08-9D1FFBA30CC5}"/>
              </a:ext>
            </a:extLst>
          </p:cNvPr>
          <p:cNvCxnSpPr>
            <a:cxnSpLocks/>
            <a:stCxn id="60" idx="3"/>
            <a:endCxn id="61" idx="1"/>
          </p:cNvCxnSpPr>
          <p:nvPr/>
        </p:nvCxnSpPr>
        <p:spPr>
          <a:xfrm>
            <a:off x="6852221"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E1F5F4E-741E-4672-A779-7DE496897DF6}"/>
              </a:ext>
            </a:extLst>
          </p:cNvPr>
          <p:cNvSpPr txBox="1"/>
          <p:nvPr/>
        </p:nvSpPr>
        <p:spPr>
          <a:xfrm>
            <a:off x="2626636" y="2028237"/>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24</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0" name="연결선: 구부러짐 69">
            <a:extLst>
              <a:ext uri="{FF2B5EF4-FFF2-40B4-BE49-F238E27FC236}">
                <a16:creationId xmlns:a16="http://schemas.microsoft.com/office/drawing/2014/main" id="{0E23AC19-511F-42F2-A12D-8C0B769E3400}"/>
              </a:ext>
            </a:extLst>
          </p:cNvPr>
          <p:cNvCxnSpPr>
            <a:cxnSpLocks/>
            <a:stCxn id="4" idx="2"/>
            <a:endCxn id="56" idx="1"/>
          </p:cNvCxnSpPr>
          <p:nvPr/>
        </p:nvCxnSpPr>
        <p:spPr>
          <a:xfrm rot="16200000" flipH="1">
            <a:off x="2790111" y="1582596"/>
            <a:ext cx="648819" cy="67230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DEDFC4E-6772-4F51-AB66-702C89682DA5}"/>
              </a:ext>
            </a:extLst>
          </p:cNvPr>
          <p:cNvSpPr txBox="1"/>
          <p:nvPr/>
        </p:nvSpPr>
        <p:spPr>
          <a:xfrm>
            <a:off x="481702" y="1203290"/>
            <a:ext cx="1058303"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20000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772887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err="1">
                <a:solidFill>
                  <a:schemeClr val="tx1"/>
                </a:solidFill>
                <a:latin typeface="Consolas" panose="020B0609020204030204" pitchFamily="49" charset="0"/>
              </a:rPr>
              <a:t>print</a:t>
            </a:r>
            <a:r>
              <a:rPr lang="fr-FR" altLang="ko-KR" sz="1200">
                <a:solidFill>
                  <a:schemeClr val="tx1"/>
                </a:solidFill>
                <a:latin typeface="Consolas" panose="020B0609020204030204" pitchFamily="49" charset="0"/>
              </a:rPr>
              <a:t>(</a:t>
            </a:r>
            <a:r>
              <a:rPr lang="fr-FR" altLang="ko-KR" sz="1200" err="1">
                <a:solidFill>
                  <a:schemeClr val="tx1"/>
                </a:solidFill>
                <a:latin typeface="Consolas" panose="020B0609020204030204" pitchFamily="49" charset="0"/>
              </a:rPr>
              <a:t>y_train_all</a:t>
            </a:r>
            <a:r>
              <a:rPr lang="fr-FR" altLang="ko-KR" sz="1200">
                <a:solidFill>
                  <a:schemeClr val="tx1"/>
                </a:solidFill>
                <a:latin typeface="Consolas" panose="020B0609020204030204" pitchFamily="49" charset="0"/>
              </a:rPr>
              <a:t>[:10])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6674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7"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1.3 </a:t>
            </a:r>
            <a:r>
              <a:rPr lang="ko-KR" altLang="en-US" sz="1800" b="1">
                <a:solidFill>
                  <a:schemeClr val="tx1"/>
                </a:solidFill>
                <a:ea typeface="맑은 고딕" panose="020B0503020000020004" pitchFamily="50" charset="-127"/>
              </a:rPr>
              <a:t>왜 </a:t>
            </a:r>
            <a:r>
              <a:rPr lang="ko-KR" altLang="en-US" sz="1800" b="1" err="1">
                <a:solidFill>
                  <a:schemeClr val="tx1"/>
                </a:solidFill>
                <a:ea typeface="맑은 고딕" panose="020B0503020000020004" pitchFamily="50" charset="-127"/>
              </a:rPr>
              <a:t>딥러닝일까</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왜 지금일까</a:t>
            </a:r>
            <a:r>
              <a:rPr lang="en-US" altLang="ko-KR" sz="1800" b="1">
                <a:solidFill>
                  <a:schemeClr val="tx1"/>
                </a:solidFill>
                <a:ea typeface="맑은 고딕" panose="020B0503020000020004" pitchFamily="50"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32876E0-3C2B-40F9-A04A-1B9A95C2C6BD}"/>
              </a:ext>
            </a:extLst>
          </p:cNvPr>
          <p:cNvSpPr/>
          <p:nvPr/>
        </p:nvSpPr>
        <p:spPr>
          <a:xfrm>
            <a:off x="4079003" y="3259723"/>
            <a:ext cx="2281394" cy="338554"/>
          </a:xfrm>
          <a:prstGeom prst="rect">
            <a:avLst/>
          </a:prstGeom>
        </p:spPr>
        <p:txBody>
          <a:bodyPr wrap="none">
            <a:spAutoFit/>
          </a:bodyPr>
          <a:lstStyle/>
          <a:p>
            <a:r>
              <a:rPr lang="ko-KR" altLang="en-US"/>
              <a:t>print(x_train_seq[0,62])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F57773-B3F0-4D40-AD1C-1B351C8E2A59}"/>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7F57773-B3F0-4D40-AD1C-1B351C8E2A59}"/>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2"/>
                <a:stretch>
                  <a:fillRect/>
                </a:stretch>
              </a:blipFill>
            </p:spPr>
            <p:txBody>
              <a:bodyPr/>
              <a:lstStyle/>
              <a:p>
                <a:r>
                  <a:rPr lang="ko-KR" altLang="en-US">
                    <a:noFill/>
                  </a:rPr>
                  <a:t> </a:t>
                </a:r>
              </a:p>
            </p:txBody>
          </p:sp>
        </mc:Fallback>
      </mc:AlternateContent>
      <p:cxnSp>
        <p:nvCxnSpPr>
          <p:cNvPr id="4" name="연결선: 꺾임 3">
            <a:extLst>
              <a:ext uri="{FF2B5EF4-FFF2-40B4-BE49-F238E27FC236}">
                <a16:creationId xmlns:a16="http://schemas.microsoft.com/office/drawing/2014/main" id="{21333842-B4BC-44F9-812E-5D45B52962C1}"/>
              </a:ext>
            </a:extLst>
          </p:cNvPr>
          <p:cNvCxnSpPr>
            <a:cxnSpLocks/>
            <a:stCxn id="5" idx="0"/>
            <a:endCxn id="1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25D46369-BF45-46EC-8725-12A198542803}"/>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B1DD9E-CEDC-4B90-9E43-5FB2674EFBCA}"/>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0AB1DD9E-CEDC-4B90-9E43-5FB2674EFBCA}"/>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3"/>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2F7ACA-A9A5-4C6A-8425-CD5C5AFACF21}"/>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D12F7ACA-A9A5-4C6A-8425-CD5C5AFACF21}"/>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4"/>
                <a:stretch>
                  <a:fillRect/>
                </a:stretch>
              </a:blipFill>
            </p:spPr>
            <p:txBody>
              <a:bodyPr/>
              <a:lstStyle/>
              <a:p>
                <a:r>
                  <a:rPr lang="ko-KR" altLang="en-US">
                    <a:noFill/>
                  </a:rPr>
                  <a:t> </a:t>
                </a:r>
              </a:p>
            </p:txBody>
          </p:sp>
        </mc:Fallback>
      </mc:AlternateContent>
      <p:cxnSp>
        <p:nvCxnSpPr>
          <p:cNvPr id="8" name="직선 화살표 연결선 7">
            <a:extLst>
              <a:ext uri="{FF2B5EF4-FFF2-40B4-BE49-F238E27FC236}">
                <a16:creationId xmlns:a16="http://schemas.microsoft.com/office/drawing/2014/main" id="{B657E47E-FDDF-45C5-80E9-E6E7002FF222}"/>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29BA1CA3-417C-437D-8D50-B3CBF05A6F76}"/>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0" name="타원 9">
            <a:extLst>
              <a:ext uri="{FF2B5EF4-FFF2-40B4-BE49-F238E27FC236}">
                <a16:creationId xmlns:a16="http://schemas.microsoft.com/office/drawing/2014/main" id="{9391FB3F-5B36-4B43-AE72-C590F44D93BA}"/>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1" name="타원 10">
            <a:extLst>
              <a:ext uri="{FF2B5EF4-FFF2-40B4-BE49-F238E27FC236}">
                <a16:creationId xmlns:a16="http://schemas.microsoft.com/office/drawing/2014/main" id="{54E08A93-D7D1-4488-90D4-E3AA32A8F0B2}"/>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 name="직선 화살표 연결선 11">
            <a:extLst>
              <a:ext uri="{FF2B5EF4-FFF2-40B4-BE49-F238E27FC236}">
                <a16:creationId xmlns:a16="http://schemas.microsoft.com/office/drawing/2014/main" id="{D086DC05-1B91-40DB-B7F6-5450F7CDF4CE}"/>
              </a:ext>
            </a:extLst>
          </p:cNvPr>
          <p:cNvCxnSpPr>
            <a:cxnSpLocks/>
            <a:stCxn id="1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4C0AF3F-8F60-4E14-9CC0-E37FB96D4406}"/>
              </a:ext>
            </a:extLst>
          </p:cNvPr>
          <p:cNvCxnSpPr>
            <a:cxnSpLocks/>
            <a:stCxn id="15" idx="2"/>
          </p:cNvCxnSpPr>
          <p:nvPr/>
        </p:nvCxnSpPr>
        <p:spPr>
          <a:xfrm>
            <a:off x="1118766" y="2908817"/>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843241FC-C9AD-4903-8CE6-DFA80E2756FF}"/>
              </a:ext>
            </a:extLst>
          </p:cNvPr>
          <p:cNvCxnSpPr>
            <a:cxnSpLocks/>
            <a:endCxn id="1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B4F76A-A4D9-4CD4-BDB7-94DD45A8D872}"/>
                  </a:ext>
                </a:extLst>
              </p:cNvPr>
              <p:cNvSpPr txBox="1"/>
              <p:nvPr/>
            </p:nvSpPr>
            <p:spPr>
              <a:xfrm>
                <a:off x="925478" y="250870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5" name="TextBox 14">
                <a:extLst>
                  <a:ext uri="{FF2B5EF4-FFF2-40B4-BE49-F238E27FC236}">
                    <a16:creationId xmlns:a16="http://schemas.microsoft.com/office/drawing/2014/main" id="{D4B4F76A-A4D9-4CD4-BDB7-94DD45A8D872}"/>
                  </a:ext>
                </a:extLst>
              </p:cNvPr>
              <p:cNvSpPr txBox="1">
                <a:spLocks noRot="1" noChangeAspect="1" noMove="1" noResize="1" noEditPoints="1" noAdjustHandles="1" noChangeArrowheads="1" noChangeShapeType="1" noTextEdit="1"/>
              </p:cNvSpPr>
              <p:nvPr/>
            </p:nvSpPr>
            <p:spPr>
              <a:xfrm>
                <a:off x="925478" y="2508707"/>
                <a:ext cx="386575" cy="400110"/>
              </a:xfrm>
              <a:prstGeom prst="rect">
                <a:avLst/>
              </a:prstGeom>
              <a:blipFill>
                <a:blip r:embed="rId5"/>
                <a:stretch>
                  <a:fillRect r="-47619" b="-3077"/>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D88BEA8-9E4D-433B-9BCE-7FE64EF96034}"/>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A09C4D1-08AC-499A-A8FD-29E74ADEE5A7}"/>
                  </a:ext>
                </a:extLst>
              </p:cNvPr>
              <p:cNvSpPr txBox="1"/>
              <p:nvPr/>
            </p:nvSpPr>
            <p:spPr>
              <a:xfrm>
                <a:off x="957515" y="402328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7" name="TextBox 16">
                <a:extLst>
                  <a:ext uri="{FF2B5EF4-FFF2-40B4-BE49-F238E27FC236}">
                    <a16:creationId xmlns:a16="http://schemas.microsoft.com/office/drawing/2014/main" id="{8A09C4D1-08AC-499A-A8FD-29E74ADEE5A7}"/>
                  </a:ext>
                </a:extLst>
              </p:cNvPr>
              <p:cNvSpPr txBox="1">
                <a:spLocks noRot="1" noChangeAspect="1" noMove="1" noResize="1" noEditPoints="1" noAdjustHandles="1" noChangeArrowheads="1" noChangeShapeType="1" noTextEdit="1"/>
              </p:cNvSpPr>
              <p:nvPr/>
            </p:nvSpPr>
            <p:spPr>
              <a:xfrm>
                <a:off x="957515" y="4023286"/>
                <a:ext cx="386575" cy="400110"/>
              </a:xfrm>
              <a:prstGeom prst="rect">
                <a:avLst/>
              </a:prstGeom>
              <a:blipFill>
                <a:blip r:embed="rId6"/>
                <a:stretch>
                  <a:fillRect r="-3175" b="-1515"/>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3438F838-00BC-4444-AE43-DFEC0FF0AB39}"/>
              </a:ext>
            </a:extLst>
          </p:cNvPr>
          <p:cNvCxnSpPr>
            <a:cxnSpLocks/>
            <a:stCxn id="10" idx="6"/>
            <a:endCxn id="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E7D9F6-2B1A-463F-AF27-BCFBE5B1E4FB}"/>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9" name="TextBox 18">
                <a:extLst>
                  <a:ext uri="{FF2B5EF4-FFF2-40B4-BE49-F238E27FC236}">
                    <a16:creationId xmlns:a16="http://schemas.microsoft.com/office/drawing/2014/main" id="{F2E7D9F6-2B1A-463F-AF27-BCFBE5B1E4FB}"/>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7"/>
                <a:stretch>
                  <a:fillRect r="-1563" b="-3030"/>
                </a:stretch>
              </a:blipFill>
            </p:spPr>
            <p:txBody>
              <a:bodyPr/>
              <a:lstStyle/>
              <a:p>
                <a:r>
                  <a:rPr lang="ko-KR" altLang="en-US">
                    <a:noFill/>
                  </a:rPr>
                  <a:t> </a:t>
                </a:r>
              </a:p>
            </p:txBody>
          </p:sp>
        </mc:Fallback>
      </mc:AlternateContent>
      <p:sp>
        <p:nvSpPr>
          <p:cNvPr id="20" name="타원 19">
            <a:extLst>
              <a:ext uri="{FF2B5EF4-FFF2-40B4-BE49-F238E27FC236}">
                <a16:creationId xmlns:a16="http://schemas.microsoft.com/office/drawing/2014/main" id="{67247294-D6E8-4A27-9B3D-CA74969FD18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090813-6D29-47EC-AC4A-937EF0B6C2E1}"/>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1" name="TextBox 20">
                <a:extLst>
                  <a:ext uri="{FF2B5EF4-FFF2-40B4-BE49-F238E27FC236}">
                    <a16:creationId xmlns:a16="http://schemas.microsoft.com/office/drawing/2014/main" id="{7E090813-6D29-47EC-AC4A-937EF0B6C2E1}"/>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8"/>
                <a:stretch>
                  <a:fillRect l="-1587" t="-3947" r="-20635" b="-1052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FA8CE56A-9502-4954-A017-10644FFBFB9D}"/>
              </a:ext>
            </a:extLst>
          </p:cNvPr>
          <p:cNvCxnSpPr>
            <a:cxnSpLocks/>
            <a:stCxn id="20" idx="6"/>
            <a:endCxn id="2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73E576D-22AD-4B1B-B77F-163B64779DAD}"/>
              </a:ext>
            </a:extLst>
          </p:cNvPr>
          <p:cNvCxnSpPr>
            <a:cxnSpLocks/>
            <a:stCxn id="28" idx="6"/>
            <a:endCxn id="2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36631DF-9B27-4C89-A5C6-8819AAAE95E1}"/>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B1CA36-0609-4845-8F6C-0E8D75DB0258}"/>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5" name="TextBox 24">
                <a:extLst>
                  <a:ext uri="{FF2B5EF4-FFF2-40B4-BE49-F238E27FC236}">
                    <a16:creationId xmlns:a16="http://schemas.microsoft.com/office/drawing/2014/main" id="{23B1CA36-0609-4845-8F6C-0E8D75DB0258}"/>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9"/>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768A16-57B1-43E1-8214-80B496C90AE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E0768A16-57B1-43E1-8214-80B496C90AE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0"/>
                <a:stretch>
                  <a:fillRect/>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A494A287-F1FE-49F7-BF22-AD77FDD9DFCB}"/>
              </a:ext>
            </a:extLst>
          </p:cNvPr>
          <p:cNvCxnSpPr>
            <a:cxnSpLocks/>
            <a:stCxn id="9" idx="6"/>
            <a:endCxn id="1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208E0558-FD58-4EA9-BEA8-0DBA2D5D1F30}"/>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9" name="직선 화살표 연결선 28">
            <a:extLst>
              <a:ext uri="{FF2B5EF4-FFF2-40B4-BE49-F238E27FC236}">
                <a16:creationId xmlns:a16="http://schemas.microsoft.com/office/drawing/2014/main" id="{D6728A61-6FBC-42F2-988A-C7EA1F00333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F1B1A5B4-2113-4E65-8AE3-18D3BC51372C}"/>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0" name="직사각형 29">
                <a:extLst>
                  <a:ext uri="{FF2B5EF4-FFF2-40B4-BE49-F238E27FC236}">
                    <a16:creationId xmlns:a16="http://schemas.microsoft.com/office/drawing/2014/main" id="{F1B1A5B4-2113-4E65-8AE3-18D3BC51372C}"/>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29C94416-2483-4F82-B971-49FAA451104B}"/>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0B0E0A3-8591-435C-8AB7-BC3A7E2D0148}"/>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2" name="TextBox 31">
                <a:extLst>
                  <a:ext uri="{FF2B5EF4-FFF2-40B4-BE49-F238E27FC236}">
                    <a16:creationId xmlns:a16="http://schemas.microsoft.com/office/drawing/2014/main" id="{10B0E0A3-8591-435C-8AB7-BC3A7E2D0148}"/>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2"/>
                <a:stretch>
                  <a:fillRect r="-23438" b="-3030"/>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106458AB-549D-4964-8257-19C2550BE31B}"/>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22649DF-0223-4896-9F34-EAA7E3787855}"/>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4" name="TextBox 33">
                <a:extLst>
                  <a:ext uri="{FF2B5EF4-FFF2-40B4-BE49-F238E27FC236}">
                    <a16:creationId xmlns:a16="http://schemas.microsoft.com/office/drawing/2014/main" id="{122649DF-0223-4896-9F34-EAA7E3787855}"/>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16E0BF-5C35-4941-BEAB-55197EB4D164}"/>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5" name="TextBox 34">
                <a:extLst>
                  <a:ext uri="{FF2B5EF4-FFF2-40B4-BE49-F238E27FC236}">
                    <a16:creationId xmlns:a16="http://schemas.microsoft.com/office/drawing/2014/main" id="{8816E0BF-5C35-4941-BEAB-55197EB4D164}"/>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4"/>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FB26069-60C7-4D14-A665-5523023B4195}"/>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2FB26069-60C7-4D14-A665-5523023B4195}"/>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5"/>
                <a:stretch>
                  <a:fillRect r="-10938" b="-3030"/>
                </a:stretch>
              </a:blipFill>
            </p:spPr>
            <p:txBody>
              <a:bodyPr/>
              <a:lstStyle/>
              <a:p>
                <a:r>
                  <a:rPr lang="ko-KR" altLang="en-US">
                    <a:noFill/>
                  </a:rPr>
                  <a:t> </a:t>
                </a:r>
              </a:p>
            </p:txBody>
          </p:sp>
        </mc:Fallback>
      </mc:AlternateContent>
      <p:cxnSp>
        <p:nvCxnSpPr>
          <p:cNvPr id="37" name="연결선: 꺾임 36">
            <a:extLst>
              <a:ext uri="{FF2B5EF4-FFF2-40B4-BE49-F238E27FC236}">
                <a16:creationId xmlns:a16="http://schemas.microsoft.com/office/drawing/2014/main" id="{3A5130E5-A994-4042-93C8-A46822309AE1}"/>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1A3727F-01EE-4D25-867B-B0F70129A8A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39" name="TextBox 38">
            <a:extLst>
              <a:ext uri="{FF2B5EF4-FFF2-40B4-BE49-F238E27FC236}">
                <a16:creationId xmlns:a16="http://schemas.microsoft.com/office/drawing/2014/main" id="{B7F36FEB-1DB9-4EB6-A1A3-0E5E767FE4F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024FD29-7B77-4B82-9EE6-AAEC9D21837C}"/>
                  </a:ext>
                </a:extLst>
              </p:cNvPr>
              <p:cNvSpPr txBox="1"/>
              <p:nvPr/>
            </p:nvSpPr>
            <p:spPr>
              <a:xfrm>
                <a:off x="6468913" y="4059161"/>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0" name="TextBox 39">
                <a:extLst>
                  <a:ext uri="{FF2B5EF4-FFF2-40B4-BE49-F238E27FC236}">
                    <a16:creationId xmlns:a16="http://schemas.microsoft.com/office/drawing/2014/main" id="{0024FD29-7B77-4B82-9EE6-AAEC9D21837C}"/>
                  </a:ext>
                </a:extLst>
              </p:cNvPr>
              <p:cNvSpPr txBox="1">
                <a:spLocks noRot="1" noChangeAspect="1" noMove="1" noResize="1" noEditPoints="1" noAdjustHandles="1" noChangeArrowheads="1" noChangeShapeType="1" noTextEdit="1"/>
              </p:cNvSpPr>
              <p:nvPr/>
            </p:nvSpPr>
            <p:spPr>
              <a:xfrm>
                <a:off x="6468913" y="4059161"/>
                <a:ext cx="1664558" cy="572016"/>
              </a:xfrm>
              <a:prstGeom prst="rect">
                <a:avLst/>
              </a:prstGeom>
              <a:blipFill>
                <a:blip r:embed="rId16"/>
                <a:stretch>
                  <a:fillRect/>
                </a:stretch>
              </a:blipFill>
            </p:spPr>
            <p:txBody>
              <a:bodyPr/>
              <a:lstStyle/>
              <a:p>
                <a:r>
                  <a:rPr lang="ko-KR" altLang="en-US">
                    <a:noFill/>
                  </a:rPr>
                  <a:t> </a:t>
                </a:r>
              </a:p>
            </p:txBody>
          </p:sp>
        </mc:Fallback>
      </mc:AlternateContent>
      <p:cxnSp>
        <p:nvCxnSpPr>
          <p:cNvPr id="41" name="연결선: 구부러짐 40">
            <a:extLst>
              <a:ext uri="{FF2B5EF4-FFF2-40B4-BE49-F238E27FC236}">
                <a16:creationId xmlns:a16="http://schemas.microsoft.com/office/drawing/2014/main" id="{AD04D8B7-D624-4D59-970B-A8F8F014F190}"/>
              </a:ext>
            </a:extLst>
          </p:cNvPr>
          <p:cNvCxnSpPr>
            <a:stCxn id="39"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105F1A1-49AC-480D-BE13-07704681B940}"/>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2" name="TextBox 41">
                <a:extLst>
                  <a:ext uri="{FF2B5EF4-FFF2-40B4-BE49-F238E27FC236}">
                    <a16:creationId xmlns:a16="http://schemas.microsoft.com/office/drawing/2014/main" id="{1105F1A1-49AC-480D-BE13-07704681B940}"/>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7"/>
                <a:stretch>
                  <a:fillRect/>
                </a:stretch>
              </a:blipFill>
            </p:spPr>
            <p:txBody>
              <a:bodyPr/>
              <a:lstStyle/>
              <a:p>
                <a:r>
                  <a:rPr lang="ko-KR" altLang="en-US">
                    <a:noFill/>
                  </a:rPr>
                  <a:t> </a:t>
                </a:r>
              </a:p>
            </p:txBody>
          </p:sp>
        </mc:Fallback>
      </mc:AlternateContent>
      <p:cxnSp>
        <p:nvCxnSpPr>
          <p:cNvPr id="43" name="연결선: 구부러짐 42">
            <a:extLst>
              <a:ext uri="{FF2B5EF4-FFF2-40B4-BE49-F238E27FC236}">
                <a16:creationId xmlns:a16="http://schemas.microsoft.com/office/drawing/2014/main" id="{320C824E-E1B6-40A3-9E52-695B828CFE22}"/>
              </a:ext>
            </a:extLst>
          </p:cNvPr>
          <p:cNvCxnSpPr>
            <a:cxnSpLocks/>
            <a:stCxn id="35" idx="2"/>
            <a:endCxn id="3"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9CB158-38BE-4523-AFAD-9912DFC739C9}"/>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59CB158-38BE-4523-AFAD-9912DFC739C9}"/>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8"/>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79A85FF6-358E-45E8-BD71-57218610A5BC}"/>
              </a:ext>
            </a:extLst>
          </p:cNvPr>
          <p:cNvCxnSpPr>
            <a:cxnSpLocks/>
            <a:stCxn id="3" idx="2"/>
            <a:endCxn id="1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DD62CAD-E865-460D-8723-5DC07099060D}"/>
              </a:ext>
            </a:extLst>
          </p:cNvPr>
          <p:cNvSpPr txBox="1"/>
          <p:nvPr/>
        </p:nvSpPr>
        <p:spPr>
          <a:xfrm>
            <a:off x="176254" y="2185963"/>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(100,32)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7" name="TextBox 46">
            <a:extLst>
              <a:ext uri="{FF2B5EF4-FFF2-40B4-BE49-F238E27FC236}">
                <a16:creationId xmlns:a16="http://schemas.microsoft.com/office/drawing/2014/main" id="{77FD37E7-0337-494B-A1C4-38AD7E1EC974}"/>
              </a:ext>
            </a:extLst>
          </p:cNvPr>
          <p:cNvSpPr txBox="1"/>
          <p:nvPr/>
        </p:nvSpPr>
        <p:spPr>
          <a:xfrm>
            <a:off x="922794" y="1792909"/>
            <a:ext cx="1206851"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8" name="TextBox 47">
            <a:extLst>
              <a:ext uri="{FF2B5EF4-FFF2-40B4-BE49-F238E27FC236}">
                <a16:creationId xmlns:a16="http://schemas.microsoft.com/office/drawing/2014/main" id="{1E345B6B-B3D5-4F8C-A869-FA7E358CBAB3}"/>
              </a:ext>
            </a:extLst>
          </p:cNvPr>
          <p:cNvSpPr txBox="1"/>
          <p:nvPr/>
        </p:nvSpPr>
        <p:spPr>
          <a:xfrm>
            <a:off x="518373" y="4234411"/>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9" name="TextBox 48">
            <a:extLst>
              <a:ext uri="{FF2B5EF4-FFF2-40B4-BE49-F238E27FC236}">
                <a16:creationId xmlns:a16="http://schemas.microsoft.com/office/drawing/2014/main" id="{1A81E0CE-8582-4725-A441-251300EBD159}"/>
              </a:ext>
            </a:extLst>
          </p:cNvPr>
          <p:cNvSpPr txBox="1"/>
          <p:nvPr/>
        </p:nvSpPr>
        <p:spPr>
          <a:xfrm>
            <a:off x="4135933" y="1832486"/>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(32,1)</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0" name="TextBox 49">
            <a:extLst>
              <a:ext uri="{FF2B5EF4-FFF2-40B4-BE49-F238E27FC236}">
                <a16:creationId xmlns:a16="http://schemas.microsoft.com/office/drawing/2014/main" id="{03A1677C-DCAF-4B11-B396-38F8DABF2D11}"/>
              </a:ext>
            </a:extLst>
          </p:cNvPr>
          <p:cNvSpPr txBox="1"/>
          <p:nvPr/>
        </p:nvSpPr>
        <p:spPr>
          <a:xfrm>
            <a:off x="4142843" y="4289427"/>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000000"/>
                </a:solidFill>
                <a:latin typeface="Cambria Math" panose="02040503050406030204" pitchFamily="18" charset="0"/>
              </a:rPr>
              <a:t>int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1" name="TextBox 50">
            <a:extLst>
              <a:ext uri="{FF2B5EF4-FFF2-40B4-BE49-F238E27FC236}">
                <a16:creationId xmlns:a16="http://schemas.microsoft.com/office/drawing/2014/main" id="{678B2FCD-8235-4236-BE4B-2856D92EA101}"/>
              </a:ext>
            </a:extLst>
          </p:cNvPr>
          <p:cNvSpPr txBox="1"/>
          <p:nvPr/>
        </p:nvSpPr>
        <p:spPr>
          <a:xfrm>
            <a:off x="-674170" y="3450036"/>
            <a:ext cx="2045346"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(64,100,100)</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2" name="TextBox 51">
            <a:extLst>
              <a:ext uri="{FF2B5EF4-FFF2-40B4-BE49-F238E27FC236}">
                <a16:creationId xmlns:a16="http://schemas.microsoft.com/office/drawing/2014/main" id="{A96E536D-6878-45CD-861F-6EE9BA13BE2C}"/>
              </a:ext>
            </a:extLst>
          </p:cNvPr>
          <p:cNvSpPr txBox="1"/>
          <p:nvPr/>
        </p:nvSpPr>
        <p:spPr>
          <a:xfrm>
            <a:off x="1826733" y="3597311"/>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3" name="TextBox 52">
            <a:extLst>
              <a:ext uri="{FF2B5EF4-FFF2-40B4-BE49-F238E27FC236}">
                <a16:creationId xmlns:a16="http://schemas.microsoft.com/office/drawing/2014/main" id="{4C12ADD9-61F0-41A8-8775-ED9EF8C97DD7}"/>
              </a:ext>
            </a:extLst>
          </p:cNvPr>
          <p:cNvSpPr txBox="1"/>
          <p:nvPr/>
        </p:nvSpPr>
        <p:spPr>
          <a:xfrm>
            <a:off x="1928621" y="1675441"/>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4" name="TextBox 53">
            <a:extLst>
              <a:ext uri="{FF2B5EF4-FFF2-40B4-BE49-F238E27FC236}">
                <a16:creationId xmlns:a16="http://schemas.microsoft.com/office/drawing/2014/main" id="{E16A8E33-28DC-4D2A-A493-592613BCDDE9}"/>
              </a:ext>
            </a:extLst>
          </p:cNvPr>
          <p:cNvSpPr txBox="1"/>
          <p:nvPr/>
        </p:nvSpPr>
        <p:spPr>
          <a:xfrm>
            <a:off x="3393251" y="3466296"/>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228716318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9377" y="1514962"/>
            <a:ext cx="8143933" cy="646331"/>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a:t>
            </a:r>
            <a:r>
              <a:rPr lang="en-US" altLang="ko-KR" sz="1800" err="1">
                <a:solidFill>
                  <a:schemeClr val="tx1"/>
                </a:solidFill>
                <a:latin typeface="Consolas" panose="020B0609020204030204" pitchFamily="49" charset="0"/>
              </a:rPr>
              <a:t>forpass</a:t>
            </a:r>
            <a:r>
              <a:rPr lang="en-US" altLang="ko-KR" sz="1800">
                <a:solidFill>
                  <a:schemeClr val="tx1"/>
                </a:solidFill>
                <a:latin typeface="Consolas" panose="020B0609020204030204" pitchFamily="49" charset="0"/>
              </a:rPr>
              <a:t>(self, x):</a:t>
            </a:r>
          </a:p>
          <a:p>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self.h</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np.zeros</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x.shape</a:t>
            </a:r>
            <a:r>
              <a:rPr lang="en-US" altLang="ko-KR" sz="1800">
                <a:solidFill>
                  <a:schemeClr val="tx1"/>
                </a:solidFill>
                <a:latin typeface="Consolas" panose="020B0609020204030204" pitchFamily="49" charset="0"/>
              </a:rPr>
              <a:t>[0], </a:t>
            </a:r>
            <a:r>
              <a:rPr lang="en-US" altLang="ko-KR" sz="1800" err="1">
                <a:solidFill>
                  <a:schemeClr val="tx1"/>
                </a:solidFill>
                <a:latin typeface="Consolas" panose="020B0609020204030204" pitchFamily="49" charset="0"/>
              </a:rPr>
              <a:t>self.n_cells</a:t>
            </a:r>
            <a:r>
              <a:rPr lang="en-US" altLang="ko-KR" sz="1800">
                <a:solidFill>
                  <a:schemeClr val="tx1"/>
                </a:solidFill>
                <a:latin typeface="Consolas" panose="020B0609020204030204" pitchFamily="49" charset="0"/>
              </a:rPr>
              <a:t>))]</a:t>
            </a:r>
          </a:p>
        </p:txBody>
      </p:sp>
      <p:sp>
        <p:nvSpPr>
          <p:cNvPr id="4" name="직사각형 3">
            <a:extLst>
              <a:ext uri="{FF2B5EF4-FFF2-40B4-BE49-F238E27FC236}">
                <a16:creationId xmlns:a16="http://schemas.microsoft.com/office/drawing/2014/main" id="{AC24B69E-EE7F-4332-82D6-9647867B909F}"/>
              </a:ext>
            </a:extLst>
          </p:cNvPr>
          <p:cNvSpPr/>
          <p:nvPr/>
        </p:nvSpPr>
        <p:spPr>
          <a:xfrm>
            <a:off x="812801" y="2978085"/>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2" name="직사각형 851">
            <a:extLst>
              <a:ext uri="{FF2B5EF4-FFF2-40B4-BE49-F238E27FC236}">
                <a16:creationId xmlns:a16="http://schemas.microsoft.com/office/drawing/2014/main" id="{8273EA6E-69AB-45D9-BC53-4AFDE27DF0CD}"/>
              </a:ext>
            </a:extLst>
          </p:cNvPr>
          <p:cNvSpPr/>
          <p:nvPr/>
        </p:nvSpPr>
        <p:spPr>
          <a:xfrm>
            <a:off x="1813168" y="297766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3" name="직사각형 852">
            <a:extLst>
              <a:ext uri="{FF2B5EF4-FFF2-40B4-BE49-F238E27FC236}">
                <a16:creationId xmlns:a16="http://schemas.microsoft.com/office/drawing/2014/main" id="{6E25612C-FB02-4757-B00D-A07BA31F401F}"/>
              </a:ext>
            </a:extLst>
          </p:cNvPr>
          <p:cNvSpPr/>
          <p:nvPr/>
        </p:nvSpPr>
        <p:spPr>
          <a:xfrm>
            <a:off x="2227383" y="2977660"/>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0AAD1C77-194B-4B3C-B70E-282244C14D70}"/>
              </a:ext>
            </a:extLst>
          </p:cNvPr>
          <p:cNvCxnSpPr>
            <a:stCxn id="4" idx="3"/>
            <a:endCxn id="852" idx="1"/>
          </p:cNvCxnSpPr>
          <p:nvPr/>
        </p:nvCxnSpPr>
        <p:spPr>
          <a:xfrm flipV="1">
            <a:off x="1227016" y="3178480"/>
            <a:ext cx="586152" cy="4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6A3A95A-302F-40F1-B995-2A903FEA492C}"/>
              </a:ext>
            </a:extLst>
          </p:cNvPr>
          <p:cNvSpPr txBox="1"/>
          <p:nvPr/>
        </p:nvSpPr>
        <p:spPr>
          <a:xfrm>
            <a:off x="319001" y="2485221"/>
            <a:ext cx="1204176" cy="461665"/>
          </a:xfrm>
          <a:prstGeom prst="rect">
            <a:avLst/>
          </a:prstGeom>
          <a:noFill/>
        </p:spPr>
        <p:txBody>
          <a:bodyPr wrap="none" rtlCol="0">
            <a:spAutoFit/>
          </a:bodyPr>
          <a:lstStyle/>
          <a:p>
            <a:r>
              <a:rPr lang="en-US" altLang="ko-KR" sz="2400" err="1">
                <a:solidFill>
                  <a:schemeClr val="tx1"/>
                </a:solidFill>
                <a:latin typeface="Consolas" panose="020B0609020204030204" pitchFamily="49" charset="0"/>
              </a:rPr>
              <a:t>self.h</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70" name="직사각형 869">
            <a:extLst>
              <a:ext uri="{FF2B5EF4-FFF2-40B4-BE49-F238E27FC236}">
                <a16:creationId xmlns:a16="http://schemas.microsoft.com/office/drawing/2014/main" id="{9C90944A-88C4-4450-BF98-16B015B024B3}"/>
              </a:ext>
            </a:extLst>
          </p:cNvPr>
          <p:cNvSpPr/>
          <p:nvPr/>
        </p:nvSpPr>
        <p:spPr>
          <a:xfrm>
            <a:off x="1813168"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1" name="직사각형 870">
            <a:extLst>
              <a:ext uri="{FF2B5EF4-FFF2-40B4-BE49-F238E27FC236}">
                <a16:creationId xmlns:a16="http://schemas.microsoft.com/office/drawing/2014/main" id="{9E15E0BB-E975-41CC-947E-5C8D7A6719C8}"/>
              </a:ext>
            </a:extLst>
          </p:cNvPr>
          <p:cNvSpPr/>
          <p:nvPr/>
        </p:nvSpPr>
        <p:spPr>
          <a:xfrm>
            <a:off x="2227382"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2" name="직사각형 871">
            <a:extLst>
              <a:ext uri="{FF2B5EF4-FFF2-40B4-BE49-F238E27FC236}">
                <a16:creationId xmlns:a16="http://schemas.microsoft.com/office/drawing/2014/main" id="{1364BE4D-11BF-4F0D-B3EB-9E2979EDE34D}"/>
              </a:ext>
            </a:extLst>
          </p:cNvPr>
          <p:cNvSpPr/>
          <p:nvPr/>
        </p:nvSpPr>
        <p:spPr>
          <a:xfrm>
            <a:off x="2641596"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3" name="직사각형 872">
            <a:extLst>
              <a:ext uri="{FF2B5EF4-FFF2-40B4-BE49-F238E27FC236}">
                <a16:creationId xmlns:a16="http://schemas.microsoft.com/office/drawing/2014/main" id="{8B500350-3706-414A-9005-F686EA921126}"/>
              </a:ext>
            </a:extLst>
          </p:cNvPr>
          <p:cNvSpPr/>
          <p:nvPr/>
        </p:nvSpPr>
        <p:spPr>
          <a:xfrm>
            <a:off x="3055810"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4" name="직사각형 873">
            <a:extLst>
              <a:ext uri="{FF2B5EF4-FFF2-40B4-BE49-F238E27FC236}">
                <a16:creationId xmlns:a16="http://schemas.microsoft.com/office/drawing/2014/main" id="{3A206020-3701-40D4-AA7F-B1D0FCE33855}"/>
              </a:ext>
            </a:extLst>
          </p:cNvPr>
          <p:cNvSpPr/>
          <p:nvPr/>
        </p:nvSpPr>
        <p:spPr>
          <a:xfrm>
            <a:off x="3470024"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5" name="직사각형 874">
            <a:extLst>
              <a:ext uri="{FF2B5EF4-FFF2-40B4-BE49-F238E27FC236}">
                <a16:creationId xmlns:a16="http://schemas.microsoft.com/office/drawing/2014/main" id="{C6AD33B2-4233-403F-AA09-C985BC79E885}"/>
              </a:ext>
            </a:extLst>
          </p:cNvPr>
          <p:cNvSpPr/>
          <p:nvPr/>
        </p:nvSpPr>
        <p:spPr>
          <a:xfrm>
            <a:off x="3884238"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76" name="직사각형 875">
            <a:extLst>
              <a:ext uri="{FF2B5EF4-FFF2-40B4-BE49-F238E27FC236}">
                <a16:creationId xmlns:a16="http://schemas.microsoft.com/office/drawing/2014/main" id="{5279D342-1844-4426-848D-3EE951683F2E}"/>
              </a:ext>
            </a:extLst>
          </p:cNvPr>
          <p:cNvSpPr/>
          <p:nvPr/>
        </p:nvSpPr>
        <p:spPr>
          <a:xfrm>
            <a:off x="4298452"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cxnSp>
        <p:nvCxnSpPr>
          <p:cNvPr id="877" name="직선 화살표 연결선 876">
            <a:extLst>
              <a:ext uri="{FF2B5EF4-FFF2-40B4-BE49-F238E27FC236}">
                <a16:creationId xmlns:a16="http://schemas.microsoft.com/office/drawing/2014/main" id="{806F40B7-C028-4FAB-BD64-E8131096E770}"/>
              </a:ext>
            </a:extLst>
          </p:cNvPr>
          <p:cNvCxnSpPr>
            <a:cxnSpLocks/>
            <a:stCxn id="852" idx="2"/>
            <a:endCxn id="870" idx="0"/>
          </p:cNvCxnSpPr>
          <p:nvPr/>
        </p:nvCxnSpPr>
        <p:spPr>
          <a:xfrm>
            <a:off x="2020276" y="3379298"/>
            <a:ext cx="0" cy="43461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0" name="직사각형 879">
            <a:extLst>
              <a:ext uri="{FF2B5EF4-FFF2-40B4-BE49-F238E27FC236}">
                <a16:creationId xmlns:a16="http://schemas.microsoft.com/office/drawing/2014/main" id="{8B0D7AD8-C051-4D2F-8712-CA60CCD62A4F}"/>
              </a:ext>
            </a:extLst>
          </p:cNvPr>
          <p:cNvSpPr/>
          <p:nvPr/>
        </p:nvSpPr>
        <p:spPr>
          <a:xfrm>
            <a:off x="1813168"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1" name="직사각형 880">
            <a:extLst>
              <a:ext uri="{FF2B5EF4-FFF2-40B4-BE49-F238E27FC236}">
                <a16:creationId xmlns:a16="http://schemas.microsoft.com/office/drawing/2014/main" id="{FA287CC6-0AD1-4BA0-A8A0-460A2FFFF671}"/>
              </a:ext>
            </a:extLst>
          </p:cNvPr>
          <p:cNvSpPr/>
          <p:nvPr/>
        </p:nvSpPr>
        <p:spPr>
          <a:xfrm>
            <a:off x="2227380"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2" name="직사각형 881">
            <a:extLst>
              <a:ext uri="{FF2B5EF4-FFF2-40B4-BE49-F238E27FC236}">
                <a16:creationId xmlns:a16="http://schemas.microsoft.com/office/drawing/2014/main" id="{98F1E97D-B481-4E98-8D75-C9AAB2916018}"/>
              </a:ext>
            </a:extLst>
          </p:cNvPr>
          <p:cNvSpPr/>
          <p:nvPr/>
        </p:nvSpPr>
        <p:spPr>
          <a:xfrm>
            <a:off x="2641596"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3" name="직사각형 882">
            <a:extLst>
              <a:ext uri="{FF2B5EF4-FFF2-40B4-BE49-F238E27FC236}">
                <a16:creationId xmlns:a16="http://schemas.microsoft.com/office/drawing/2014/main" id="{0F153E15-6C29-40DA-B5E0-A30691BA1480}"/>
              </a:ext>
            </a:extLst>
          </p:cNvPr>
          <p:cNvSpPr/>
          <p:nvPr/>
        </p:nvSpPr>
        <p:spPr>
          <a:xfrm>
            <a:off x="3055810"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4" name="직사각형 883">
            <a:extLst>
              <a:ext uri="{FF2B5EF4-FFF2-40B4-BE49-F238E27FC236}">
                <a16:creationId xmlns:a16="http://schemas.microsoft.com/office/drawing/2014/main" id="{7468C46B-541D-465B-B89F-4F6543B10878}"/>
              </a:ext>
            </a:extLst>
          </p:cNvPr>
          <p:cNvSpPr/>
          <p:nvPr/>
        </p:nvSpPr>
        <p:spPr>
          <a:xfrm>
            <a:off x="3470024"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5" name="직사각형 884">
            <a:extLst>
              <a:ext uri="{FF2B5EF4-FFF2-40B4-BE49-F238E27FC236}">
                <a16:creationId xmlns:a16="http://schemas.microsoft.com/office/drawing/2014/main" id="{4B6DCD3A-511B-4D96-B332-1C3B9B78AC20}"/>
              </a:ext>
            </a:extLst>
          </p:cNvPr>
          <p:cNvSpPr/>
          <p:nvPr/>
        </p:nvSpPr>
        <p:spPr>
          <a:xfrm>
            <a:off x="3884238"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86" name="직사각형 885">
            <a:extLst>
              <a:ext uri="{FF2B5EF4-FFF2-40B4-BE49-F238E27FC236}">
                <a16:creationId xmlns:a16="http://schemas.microsoft.com/office/drawing/2014/main" id="{B3711CC3-A2C7-4E95-8FF4-BADC951B274A}"/>
              </a:ext>
            </a:extLst>
          </p:cNvPr>
          <p:cNvSpPr/>
          <p:nvPr/>
        </p:nvSpPr>
        <p:spPr>
          <a:xfrm>
            <a:off x="4298452"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7" name="직사각형 886">
            <a:extLst>
              <a:ext uri="{FF2B5EF4-FFF2-40B4-BE49-F238E27FC236}">
                <a16:creationId xmlns:a16="http://schemas.microsoft.com/office/drawing/2014/main" id="{23CBFA6F-A4FC-46E4-94F1-49C9C443FAE1}"/>
              </a:ext>
            </a:extLst>
          </p:cNvPr>
          <p:cNvSpPr/>
          <p:nvPr/>
        </p:nvSpPr>
        <p:spPr>
          <a:xfrm>
            <a:off x="1813168"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8" name="직사각형 887">
            <a:extLst>
              <a:ext uri="{FF2B5EF4-FFF2-40B4-BE49-F238E27FC236}">
                <a16:creationId xmlns:a16="http://schemas.microsoft.com/office/drawing/2014/main" id="{86B50C7C-19CA-4113-8882-5F23EE60EAB2}"/>
              </a:ext>
            </a:extLst>
          </p:cNvPr>
          <p:cNvSpPr/>
          <p:nvPr/>
        </p:nvSpPr>
        <p:spPr>
          <a:xfrm>
            <a:off x="2227382"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9" name="직사각형 888">
            <a:extLst>
              <a:ext uri="{FF2B5EF4-FFF2-40B4-BE49-F238E27FC236}">
                <a16:creationId xmlns:a16="http://schemas.microsoft.com/office/drawing/2014/main" id="{4F62B5FE-FA4F-4F68-ABF5-C54A94DA3CB9}"/>
              </a:ext>
            </a:extLst>
          </p:cNvPr>
          <p:cNvSpPr/>
          <p:nvPr/>
        </p:nvSpPr>
        <p:spPr>
          <a:xfrm>
            <a:off x="2641596"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0" name="직사각형 889">
            <a:extLst>
              <a:ext uri="{FF2B5EF4-FFF2-40B4-BE49-F238E27FC236}">
                <a16:creationId xmlns:a16="http://schemas.microsoft.com/office/drawing/2014/main" id="{66F7B4A8-4488-4C71-8CC0-412530D9AEC4}"/>
              </a:ext>
            </a:extLst>
          </p:cNvPr>
          <p:cNvSpPr/>
          <p:nvPr/>
        </p:nvSpPr>
        <p:spPr>
          <a:xfrm>
            <a:off x="3055810"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1" name="직사각형 890">
            <a:extLst>
              <a:ext uri="{FF2B5EF4-FFF2-40B4-BE49-F238E27FC236}">
                <a16:creationId xmlns:a16="http://schemas.microsoft.com/office/drawing/2014/main" id="{605C6A64-1CDD-4F74-A906-1D7AAF5FF938}"/>
              </a:ext>
            </a:extLst>
          </p:cNvPr>
          <p:cNvSpPr/>
          <p:nvPr/>
        </p:nvSpPr>
        <p:spPr>
          <a:xfrm>
            <a:off x="3470024"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2" name="직사각형 891">
            <a:extLst>
              <a:ext uri="{FF2B5EF4-FFF2-40B4-BE49-F238E27FC236}">
                <a16:creationId xmlns:a16="http://schemas.microsoft.com/office/drawing/2014/main" id="{F51E2A49-702F-47B3-8625-B5F341201C02}"/>
              </a:ext>
            </a:extLst>
          </p:cNvPr>
          <p:cNvSpPr/>
          <p:nvPr/>
        </p:nvSpPr>
        <p:spPr>
          <a:xfrm>
            <a:off x="3884238"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3" name="직사각형 892">
            <a:extLst>
              <a:ext uri="{FF2B5EF4-FFF2-40B4-BE49-F238E27FC236}">
                <a16:creationId xmlns:a16="http://schemas.microsoft.com/office/drawing/2014/main" id="{02AC44A9-34A0-41EC-9F3C-9DC16EF53DFB}"/>
              </a:ext>
            </a:extLst>
          </p:cNvPr>
          <p:cNvSpPr/>
          <p:nvPr/>
        </p:nvSpPr>
        <p:spPr>
          <a:xfrm>
            <a:off x="4298452"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4" name="직사각형 893">
            <a:extLst>
              <a:ext uri="{FF2B5EF4-FFF2-40B4-BE49-F238E27FC236}">
                <a16:creationId xmlns:a16="http://schemas.microsoft.com/office/drawing/2014/main" id="{5ACAF20E-9990-4D16-94A2-1EB36FB77F80}"/>
              </a:ext>
            </a:extLst>
          </p:cNvPr>
          <p:cNvSpPr/>
          <p:nvPr/>
        </p:nvSpPr>
        <p:spPr>
          <a:xfrm>
            <a:off x="1813168"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5" name="직사각형 894">
            <a:extLst>
              <a:ext uri="{FF2B5EF4-FFF2-40B4-BE49-F238E27FC236}">
                <a16:creationId xmlns:a16="http://schemas.microsoft.com/office/drawing/2014/main" id="{474DB7DD-1F90-4E43-84DC-63E87E0DEBEC}"/>
              </a:ext>
            </a:extLst>
          </p:cNvPr>
          <p:cNvSpPr/>
          <p:nvPr/>
        </p:nvSpPr>
        <p:spPr>
          <a:xfrm>
            <a:off x="2227382"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6" name="직사각형 895">
            <a:extLst>
              <a:ext uri="{FF2B5EF4-FFF2-40B4-BE49-F238E27FC236}">
                <a16:creationId xmlns:a16="http://schemas.microsoft.com/office/drawing/2014/main" id="{27562AFF-15D6-4DF5-B0B5-4AE77C82A696}"/>
              </a:ext>
            </a:extLst>
          </p:cNvPr>
          <p:cNvSpPr/>
          <p:nvPr/>
        </p:nvSpPr>
        <p:spPr>
          <a:xfrm>
            <a:off x="2641596"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7" name="직사각형 896">
            <a:extLst>
              <a:ext uri="{FF2B5EF4-FFF2-40B4-BE49-F238E27FC236}">
                <a16:creationId xmlns:a16="http://schemas.microsoft.com/office/drawing/2014/main" id="{F5E50674-EAC7-4FAA-9D60-B5E1EFB06096}"/>
              </a:ext>
            </a:extLst>
          </p:cNvPr>
          <p:cNvSpPr/>
          <p:nvPr/>
        </p:nvSpPr>
        <p:spPr>
          <a:xfrm>
            <a:off x="3055810"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8" name="직사각형 897">
            <a:extLst>
              <a:ext uri="{FF2B5EF4-FFF2-40B4-BE49-F238E27FC236}">
                <a16:creationId xmlns:a16="http://schemas.microsoft.com/office/drawing/2014/main" id="{C92E19F5-ECEE-4254-8AA4-DE99B3D755A7}"/>
              </a:ext>
            </a:extLst>
          </p:cNvPr>
          <p:cNvSpPr/>
          <p:nvPr/>
        </p:nvSpPr>
        <p:spPr>
          <a:xfrm>
            <a:off x="3470024"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9" name="직사각형 898">
            <a:extLst>
              <a:ext uri="{FF2B5EF4-FFF2-40B4-BE49-F238E27FC236}">
                <a16:creationId xmlns:a16="http://schemas.microsoft.com/office/drawing/2014/main" id="{8D50FBF8-FCF8-42BF-A574-10F20DB0B7B1}"/>
              </a:ext>
            </a:extLst>
          </p:cNvPr>
          <p:cNvSpPr/>
          <p:nvPr/>
        </p:nvSpPr>
        <p:spPr>
          <a:xfrm>
            <a:off x="3884238"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900" name="직사각형 899">
            <a:extLst>
              <a:ext uri="{FF2B5EF4-FFF2-40B4-BE49-F238E27FC236}">
                <a16:creationId xmlns:a16="http://schemas.microsoft.com/office/drawing/2014/main" id="{D38AE904-6E17-48D4-A8B8-B97AB05C4D7E}"/>
              </a:ext>
            </a:extLst>
          </p:cNvPr>
          <p:cNvSpPr/>
          <p:nvPr/>
        </p:nvSpPr>
        <p:spPr>
          <a:xfrm>
            <a:off x="4298452"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901" name="직사각형 900">
            <a:extLst>
              <a:ext uri="{FF2B5EF4-FFF2-40B4-BE49-F238E27FC236}">
                <a16:creationId xmlns:a16="http://schemas.microsoft.com/office/drawing/2014/main" id="{1189D085-9B65-4E09-B572-F33F7B1AD34B}"/>
              </a:ext>
            </a:extLst>
          </p:cNvPr>
          <p:cNvSpPr/>
          <p:nvPr/>
        </p:nvSpPr>
        <p:spPr>
          <a:xfrm>
            <a:off x="1813168"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2" name="직사각형 901">
            <a:extLst>
              <a:ext uri="{FF2B5EF4-FFF2-40B4-BE49-F238E27FC236}">
                <a16:creationId xmlns:a16="http://schemas.microsoft.com/office/drawing/2014/main" id="{C279D078-8CBD-47FE-B9AF-A4A34CB4F803}"/>
              </a:ext>
            </a:extLst>
          </p:cNvPr>
          <p:cNvSpPr/>
          <p:nvPr/>
        </p:nvSpPr>
        <p:spPr>
          <a:xfrm>
            <a:off x="2227382"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3" name="직사각형 902">
            <a:extLst>
              <a:ext uri="{FF2B5EF4-FFF2-40B4-BE49-F238E27FC236}">
                <a16:creationId xmlns:a16="http://schemas.microsoft.com/office/drawing/2014/main" id="{C5083DA9-C909-4B98-B402-288E44186CCC}"/>
              </a:ext>
            </a:extLst>
          </p:cNvPr>
          <p:cNvSpPr/>
          <p:nvPr/>
        </p:nvSpPr>
        <p:spPr>
          <a:xfrm>
            <a:off x="2641596"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4" name="직사각형 903">
            <a:extLst>
              <a:ext uri="{FF2B5EF4-FFF2-40B4-BE49-F238E27FC236}">
                <a16:creationId xmlns:a16="http://schemas.microsoft.com/office/drawing/2014/main" id="{4D3D9798-826D-4368-A225-825DECF3D2AF}"/>
              </a:ext>
            </a:extLst>
          </p:cNvPr>
          <p:cNvSpPr/>
          <p:nvPr/>
        </p:nvSpPr>
        <p:spPr>
          <a:xfrm>
            <a:off x="3055810"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5" name="직사각형 904">
            <a:extLst>
              <a:ext uri="{FF2B5EF4-FFF2-40B4-BE49-F238E27FC236}">
                <a16:creationId xmlns:a16="http://schemas.microsoft.com/office/drawing/2014/main" id="{BE3CF7CB-BBDC-4E9E-90F5-5151FA147C9E}"/>
              </a:ext>
            </a:extLst>
          </p:cNvPr>
          <p:cNvSpPr/>
          <p:nvPr/>
        </p:nvSpPr>
        <p:spPr>
          <a:xfrm>
            <a:off x="3470024"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6" name="직사각형 905">
            <a:extLst>
              <a:ext uri="{FF2B5EF4-FFF2-40B4-BE49-F238E27FC236}">
                <a16:creationId xmlns:a16="http://schemas.microsoft.com/office/drawing/2014/main" id="{2006D76E-63D9-441F-8408-5B2FE6BC052D}"/>
              </a:ext>
            </a:extLst>
          </p:cNvPr>
          <p:cNvSpPr/>
          <p:nvPr/>
        </p:nvSpPr>
        <p:spPr>
          <a:xfrm>
            <a:off x="3884238"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907" name="직사각형 906">
            <a:extLst>
              <a:ext uri="{FF2B5EF4-FFF2-40B4-BE49-F238E27FC236}">
                <a16:creationId xmlns:a16="http://schemas.microsoft.com/office/drawing/2014/main" id="{A095D685-B068-4107-92D7-15B42EF1768F}"/>
              </a:ext>
            </a:extLst>
          </p:cNvPr>
          <p:cNvSpPr/>
          <p:nvPr/>
        </p:nvSpPr>
        <p:spPr>
          <a:xfrm>
            <a:off x="4298452"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55E6A51D-A29A-4AB7-8715-1A158392FB7E}"/>
              </a:ext>
            </a:extLst>
          </p:cNvPr>
          <p:cNvSpPr txBox="1"/>
          <p:nvPr/>
        </p:nvSpPr>
        <p:spPr>
          <a:xfrm>
            <a:off x="1078523" y="4697046"/>
            <a:ext cx="53412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64</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4" name="왼쪽 중괄호 103">
            <a:extLst>
              <a:ext uri="{FF2B5EF4-FFF2-40B4-BE49-F238E27FC236}">
                <a16:creationId xmlns:a16="http://schemas.microsoft.com/office/drawing/2014/main" id="{96A5C1DE-02BB-40A7-817B-82DC004EEEF1}"/>
              </a:ext>
            </a:extLst>
          </p:cNvPr>
          <p:cNvSpPr/>
          <p:nvPr/>
        </p:nvSpPr>
        <p:spPr>
          <a:xfrm>
            <a:off x="1612644" y="3962400"/>
            <a:ext cx="122371" cy="1753798"/>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10" name="왼쪽 중괄호 909">
            <a:extLst>
              <a:ext uri="{FF2B5EF4-FFF2-40B4-BE49-F238E27FC236}">
                <a16:creationId xmlns:a16="http://schemas.microsoft.com/office/drawing/2014/main" id="{C8427D3C-1617-421E-9452-19ACE991DE40}"/>
              </a:ext>
            </a:extLst>
          </p:cNvPr>
          <p:cNvSpPr/>
          <p:nvPr/>
        </p:nvSpPr>
        <p:spPr>
          <a:xfrm rot="16200000">
            <a:off x="3170851" y="4684273"/>
            <a:ext cx="122372" cy="2617407"/>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11" name="TextBox 910">
            <a:extLst>
              <a:ext uri="{FF2B5EF4-FFF2-40B4-BE49-F238E27FC236}">
                <a16:creationId xmlns:a16="http://schemas.microsoft.com/office/drawing/2014/main" id="{896FA42A-A7C4-4509-AB05-EDA177C57AD1}"/>
              </a:ext>
            </a:extLst>
          </p:cNvPr>
          <p:cNvSpPr txBox="1"/>
          <p:nvPr/>
        </p:nvSpPr>
        <p:spPr>
          <a:xfrm>
            <a:off x="2995856" y="6054296"/>
            <a:ext cx="53412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706220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85907" y="1021703"/>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48527" y="1730213"/>
            <a:ext cx="8143933" cy="1200329"/>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        ...</a:t>
            </a: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 </a:t>
            </a:r>
            <a:r>
              <a:rPr lang="ko-KR" altLang="en-US" sz="1800">
                <a:solidFill>
                  <a:schemeClr val="tx1"/>
                </a:solidFill>
                <a:latin typeface="Consolas" panose="020B0609020204030204" pitchFamily="49" charset="0"/>
              </a:rPr>
              <a:t>배치 차원과 타임 스텝 차원을 바꿉니다</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seq = </a:t>
            </a:r>
            <a:r>
              <a:rPr lang="en-US" altLang="ko-KR" sz="1800" err="1">
                <a:solidFill>
                  <a:schemeClr val="tx1"/>
                </a:solidFill>
                <a:latin typeface="Consolas" panose="020B0609020204030204" pitchFamily="49" charset="0"/>
              </a:rPr>
              <a:t>np.swapaxes</a:t>
            </a:r>
            <a:r>
              <a:rPr lang="en-US" altLang="ko-KR" sz="1800">
                <a:solidFill>
                  <a:schemeClr val="tx1"/>
                </a:solidFill>
                <a:latin typeface="Consolas" panose="020B0609020204030204" pitchFamily="49" charset="0"/>
              </a:rPr>
              <a:t>(x, 0, 1)</a:t>
            </a:r>
          </a:p>
          <a:p>
            <a:r>
              <a:rPr lang="en-US" altLang="ko-KR" sz="1800">
                <a:solidFill>
                  <a:schemeClr val="tx1"/>
                </a:solidFill>
                <a:latin typeface="Consolas" panose="020B0609020204030204" pitchFamily="49" charset="0"/>
              </a:rPr>
              <a:t>        for x in seq:</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7" y="3767941"/>
              <a:chExt cx="2554015" cy="2554029"/>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7" y="376794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7" y="376794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6" y="3767943"/>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6" y="376794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14" y="3767945"/>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95" y="3767946"/>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73" y="376794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53" y="3767948"/>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32" y="3767949"/>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14"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95"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7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5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32"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14"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95"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7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5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32"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14"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95"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7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5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32" y="461928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7" y="490306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7" y="4903062"/>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6" y="490306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6" y="4903064"/>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14" y="490306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95" y="490306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73" y="490306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53" y="490306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32" y="490306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14"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95"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73" y="518684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53" y="518684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32" y="518684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14"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95"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7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5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32"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14"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95"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7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5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32" y="575440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4"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6"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13"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95"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72"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51"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4" y="603819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7" y="3767941"/>
              <a:chExt cx="2554015" cy="2554029"/>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7" y="376794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7" y="376794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6" y="3767943"/>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6" y="376794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14" y="3767945"/>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95" y="3767946"/>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73" y="376794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53" y="3767948"/>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32" y="3767949"/>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14"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95"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7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5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32"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14"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95"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7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5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32"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14"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95"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7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5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32" y="461928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7" y="490306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7" y="4903062"/>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6" y="490306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6" y="4903064"/>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14" y="490306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95" y="490306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73" y="490306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53" y="490306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32" y="490306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14"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95"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73" y="518684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53" y="518684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32" y="518684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14"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95"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7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5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32"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14"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95"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7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5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32" y="575440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4"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6"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13"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95"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72"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51"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4" y="603819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7" y="3767941"/>
              <a:chExt cx="2554015" cy="2554029"/>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7" y="376794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7" y="376794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6" y="3767943"/>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6" y="376794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14" y="3767945"/>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95" y="3767946"/>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73" y="376794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53" y="3767948"/>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32" y="3767949"/>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14"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95"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7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5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32"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14"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95"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7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5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32"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14"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95"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7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5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32" y="461928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7" y="490306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7" y="4903062"/>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6" y="490306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6" y="4903064"/>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14" y="490306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95" y="490306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73" y="490306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53" y="490306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32" y="490306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14"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95"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73" y="518684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53" y="518684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32" y="518684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14"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95"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7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5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32"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14"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95"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7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5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32" y="575440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4"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6"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13"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95"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72"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51"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4" y="603819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7" y="3767941"/>
              <a:chExt cx="2554015" cy="2554029"/>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7" y="376794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7" y="376794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6" y="3767943"/>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6" y="376794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14" y="3767945"/>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95" y="3767946"/>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73" y="376794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53" y="3767948"/>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32" y="3767949"/>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14"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95"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7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5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32"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14"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95"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7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5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32"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14"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95"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7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5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32" y="461928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7" y="490306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7" y="4903062"/>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6" y="490306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6" y="4903064"/>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14" y="490306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95" y="490306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73" y="490306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53" y="490306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32" y="490306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14"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95"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73" y="518684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53" y="518684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32" y="518684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14"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95"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7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5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32"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14"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95"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7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5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32" y="575440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4"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6"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13"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95"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72"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51"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4" y="603819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7" y="3767941"/>
              <a:chExt cx="2554015" cy="2554029"/>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7" y="376794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7" y="376794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6" y="3767943"/>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6" y="376794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14" y="3767945"/>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95" y="3767946"/>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73" y="376794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53" y="3767948"/>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32" y="3767949"/>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14"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95"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7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5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32"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14"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95"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7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5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32"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14"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95"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7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5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32" y="461928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7" y="490306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7" y="4903062"/>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6" y="490306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6" y="4903064"/>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14" y="490306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95" y="490306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73" y="490306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53" y="490306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32" y="490306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14"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95"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73" y="518684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53" y="518684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32" y="518684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14"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95"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7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5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32"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14"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95"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7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5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32" y="575440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4"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6"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13"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95"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72"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51"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4" y="603819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976DD60-6683-4DFA-817B-AC477E009BFD}"/>
              </a:ext>
            </a:extLst>
          </p:cNvPr>
          <p:cNvSpPr txBox="1"/>
          <p:nvPr/>
        </p:nvSpPr>
        <p:spPr>
          <a:xfrm>
            <a:off x="228755" y="5409614"/>
            <a:ext cx="53412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64</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2" name="TextBox 851">
            <a:extLst>
              <a:ext uri="{FF2B5EF4-FFF2-40B4-BE49-F238E27FC236}">
                <a16:creationId xmlns:a16="http://schemas.microsoft.com/office/drawing/2014/main" id="{D9963C26-31D2-4510-95A3-BA524DE85EC0}"/>
              </a:ext>
            </a:extLst>
          </p:cNvPr>
          <p:cNvSpPr txBox="1"/>
          <p:nvPr/>
        </p:nvSpPr>
        <p:spPr>
          <a:xfrm>
            <a:off x="95706" y="4499958"/>
            <a:ext cx="6671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3" name="TextBox 852">
            <a:extLst>
              <a:ext uri="{FF2B5EF4-FFF2-40B4-BE49-F238E27FC236}">
                <a16:creationId xmlns:a16="http://schemas.microsoft.com/office/drawing/2014/main" id="{D782CAEE-E2D8-4A02-A120-71579BB4F280}"/>
              </a:ext>
            </a:extLst>
          </p:cNvPr>
          <p:cNvSpPr txBox="1"/>
          <p:nvPr/>
        </p:nvSpPr>
        <p:spPr>
          <a:xfrm>
            <a:off x="2697301" y="3517366"/>
            <a:ext cx="6671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4" name="TextBox 853">
            <a:extLst>
              <a:ext uri="{FF2B5EF4-FFF2-40B4-BE49-F238E27FC236}">
                <a16:creationId xmlns:a16="http://schemas.microsoft.com/office/drawing/2014/main" id="{2673F7BD-C2A7-44D8-A900-769D73CD9CE4}"/>
              </a:ext>
            </a:extLst>
          </p:cNvPr>
          <p:cNvSpPr txBox="1"/>
          <p:nvPr/>
        </p:nvSpPr>
        <p:spPr>
          <a:xfrm>
            <a:off x="5736361" y="4183562"/>
            <a:ext cx="53412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64</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5" name="TextBox 854">
            <a:extLst>
              <a:ext uri="{FF2B5EF4-FFF2-40B4-BE49-F238E27FC236}">
                <a16:creationId xmlns:a16="http://schemas.microsoft.com/office/drawing/2014/main" id="{5E894F3A-33C6-4D60-99A7-17C56EED39FA}"/>
              </a:ext>
            </a:extLst>
          </p:cNvPr>
          <p:cNvSpPr txBox="1"/>
          <p:nvPr/>
        </p:nvSpPr>
        <p:spPr>
          <a:xfrm>
            <a:off x="7291737" y="3559130"/>
            <a:ext cx="6671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6" name="TextBox 855">
            <a:extLst>
              <a:ext uri="{FF2B5EF4-FFF2-40B4-BE49-F238E27FC236}">
                <a16:creationId xmlns:a16="http://schemas.microsoft.com/office/drawing/2014/main" id="{27349F9C-3990-453B-A5F4-0403F5F25A6D}"/>
              </a:ext>
            </a:extLst>
          </p:cNvPr>
          <p:cNvSpPr txBox="1"/>
          <p:nvPr/>
        </p:nvSpPr>
        <p:spPr>
          <a:xfrm>
            <a:off x="5090041" y="5739290"/>
            <a:ext cx="6671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7" name="TextBox 856">
            <a:extLst>
              <a:ext uri="{FF2B5EF4-FFF2-40B4-BE49-F238E27FC236}">
                <a16:creationId xmlns:a16="http://schemas.microsoft.com/office/drawing/2014/main" id="{1102774B-26A2-46DF-A650-3D9AA591EBC5}"/>
              </a:ext>
            </a:extLst>
          </p:cNvPr>
          <p:cNvSpPr txBox="1"/>
          <p:nvPr/>
        </p:nvSpPr>
        <p:spPr>
          <a:xfrm>
            <a:off x="6496487" y="6158943"/>
            <a:ext cx="15905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seq[0]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8" name="TextBox 857">
            <a:extLst>
              <a:ext uri="{FF2B5EF4-FFF2-40B4-BE49-F238E27FC236}">
                <a16:creationId xmlns:a16="http://schemas.microsoft.com/office/drawing/2014/main" id="{4A6672F4-FD28-4D7E-AF75-93C0223C4C3F}"/>
              </a:ext>
            </a:extLst>
          </p:cNvPr>
          <p:cNvSpPr txBox="1"/>
          <p:nvPr/>
        </p:nvSpPr>
        <p:spPr>
          <a:xfrm>
            <a:off x="4498947" y="2928219"/>
            <a:ext cx="18710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(64,100,100)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9" name="TextBox 858">
            <a:extLst>
              <a:ext uri="{FF2B5EF4-FFF2-40B4-BE49-F238E27FC236}">
                <a16:creationId xmlns:a16="http://schemas.microsoft.com/office/drawing/2014/main" id="{C8981FB4-9191-4ABB-80E0-668E6417C509}"/>
              </a:ext>
            </a:extLst>
          </p:cNvPr>
          <p:cNvSpPr txBox="1"/>
          <p:nvPr/>
        </p:nvSpPr>
        <p:spPr>
          <a:xfrm>
            <a:off x="4498947" y="3357500"/>
            <a:ext cx="18710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(100,64,100)</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8" name="직선 화살표 연결선 7">
            <a:extLst>
              <a:ext uri="{FF2B5EF4-FFF2-40B4-BE49-F238E27FC236}">
                <a16:creationId xmlns:a16="http://schemas.microsoft.com/office/drawing/2014/main" id="{9A3927A2-2A4A-4438-A6B8-47DFC0F80630}"/>
              </a:ext>
            </a:extLst>
          </p:cNvPr>
          <p:cNvCxnSpPr/>
          <p:nvPr/>
        </p:nvCxnSpPr>
        <p:spPr>
          <a:xfrm>
            <a:off x="4902740" y="3259015"/>
            <a:ext cx="393452" cy="258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0" name="직선 화살표 연결선 859">
            <a:extLst>
              <a:ext uri="{FF2B5EF4-FFF2-40B4-BE49-F238E27FC236}">
                <a16:creationId xmlns:a16="http://schemas.microsoft.com/office/drawing/2014/main" id="{B37805D9-6735-40F1-8B71-DF1EDA9C6A2D}"/>
              </a:ext>
            </a:extLst>
          </p:cNvPr>
          <p:cNvCxnSpPr>
            <a:cxnSpLocks/>
          </p:cNvCxnSpPr>
          <p:nvPr/>
        </p:nvCxnSpPr>
        <p:spPr>
          <a:xfrm flipH="1">
            <a:off x="4902740" y="3300269"/>
            <a:ext cx="393452" cy="152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직사각형 95">
            <a:extLst>
              <a:ext uri="{FF2B5EF4-FFF2-40B4-BE49-F238E27FC236}">
                <a16:creationId xmlns:a16="http://schemas.microsoft.com/office/drawing/2014/main" id="{02A4A82C-4ED7-4086-916E-9E748F8E2B1D}"/>
              </a:ext>
            </a:extLst>
          </p:cNvPr>
          <p:cNvSpPr/>
          <p:nvPr/>
        </p:nvSpPr>
        <p:spPr>
          <a:xfrm>
            <a:off x="-1550478" y="2063624"/>
            <a:ext cx="1156677" cy="39076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hello</a:t>
            </a:r>
            <a:endParaRPr lang="ko-KR" altLang="en-US">
              <a:solidFill>
                <a:schemeClr val="tx1"/>
              </a:solidFill>
              <a:latin typeface="Consolas" panose="020B0609020204030204" pitchFamily="49" charset="0"/>
            </a:endParaRPr>
          </a:p>
        </p:txBody>
      </p:sp>
      <p:sp>
        <p:nvSpPr>
          <p:cNvPr id="874" name="직사각형 873">
            <a:extLst>
              <a:ext uri="{FF2B5EF4-FFF2-40B4-BE49-F238E27FC236}">
                <a16:creationId xmlns:a16="http://schemas.microsoft.com/office/drawing/2014/main" id="{4C19FD5A-9E2D-4B04-B76D-76D28F5E5C0B}"/>
              </a:ext>
            </a:extLst>
          </p:cNvPr>
          <p:cNvSpPr/>
          <p:nvPr/>
        </p:nvSpPr>
        <p:spPr>
          <a:xfrm>
            <a:off x="-393801" y="2063625"/>
            <a:ext cx="1156677" cy="3907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world</a:t>
            </a:r>
            <a:endParaRPr lang="ko-KR" altLang="en-US">
              <a:solidFill>
                <a:schemeClr val="tx1"/>
              </a:solidFill>
              <a:latin typeface="Consolas" panose="020B0609020204030204" pitchFamily="49" charset="0"/>
            </a:endParaRPr>
          </a:p>
        </p:txBody>
      </p:sp>
      <p:sp>
        <p:nvSpPr>
          <p:cNvPr id="875" name="직사각형 874">
            <a:extLst>
              <a:ext uri="{FF2B5EF4-FFF2-40B4-BE49-F238E27FC236}">
                <a16:creationId xmlns:a16="http://schemas.microsoft.com/office/drawing/2014/main" id="{8F3DB16A-0EB4-48E6-876A-88CC940AAC5E}"/>
              </a:ext>
            </a:extLst>
          </p:cNvPr>
          <p:cNvSpPr/>
          <p:nvPr/>
        </p:nvSpPr>
        <p:spPr>
          <a:xfrm>
            <a:off x="-1550478" y="2676843"/>
            <a:ext cx="1156677" cy="39076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how</a:t>
            </a:r>
            <a:endParaRPr lang="ko-KR" altLang="en-US">
              <a:solidFill>
                <a:schemeClr val="tx1"/>
              </a:solidFill>
              <a:latin typeface="Consolas" panose="020B0609020204030204" pitchFamily="49" charset="0"/>
            </a:endParaRPr>
          </a:p>
        </p:txBody>
      </p:sp>
      <p:sp>
        <p:nvSpPr>
          <p:cNvPr id="876" name="직사각형 875">
            <a:extLst>
              <a:ext uri="{FF2B5EF4-FFF2-40B4-BE49-F238E27FC236}">
                <a16:creationId xmlns:a16="http://schemas.microsoft.com/office/drawing/2014/main" id="{63FC8549-D00A-4EC9-A5B4-2675B10158F3}"/>
              </a:ext>
            </a:extLst>
          </p:cNvPr>
          <p:cNvSpPr/>
          <p:nvPr/>
        </p:nvSpPr>
        <p:spPr>
          <a:xfrm>
            <a:off x="-393801" y="2676844"/>
            <a:ext cx="1156677" cy="3907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are</a:t>
            </a:r>
            <a:endParaRPr lang="ko-KR" altLang="en-US">
              <a:solidFill>
                <a:schemeClr val="tx1"/>
              </a:solidFill>
              <a:latin typeface="Consolas" panose="020B0609020204030204" pitchFamily="49" charset="0"/>
            </a:endParaRPr>
          </a:p>
        </p:txBody>
      </p:sp>
      <p:sp>
        <p:nvSpPr>
          <p:cNvPr id="97" name="화살표: 오른쪽 96">
            <a:extLst>
              <a:ext uri="{FF2B5EF4-FFF2-40B4-BE49-F238E27FC236}">
                <a16:creationId xmlns:a16="http://schemas.microsoft.com/office/drawing/2014/main" id="{2E679960-06E5-44FA-883D-D9B323CC64BB}"/>
              </a:ext>
            </a:extLst>
          </p:cNvPr>
          <p:cNvSpPr/>
          <p:nvPr/>
        </p:nvSpPr>
        <p:spPr>
          <a:xfrm>
            <a:off x="-1275032" y="1585801"/>
            <a:ext cx="1790847" cy="256840"/>
          </a:xfrm>
          <a:prstGeom prst="right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8" name="화살표: 오른쪽 877">
            <a:extLst>
              <a:ext uri="{FF2B5EF4-FFF2-40B4-BE49-F238E27FC236}">
                <a16:creationId xmlns:a16="http://schemas.microsoft.com/office/drawing/2014/main" id="{8798ACC6-719D-417D-9B71-18C0033B0BE6}"/>
              </a:ext>
            </a:extLst>
          </p:cNvPr>
          <p:cNvSpPr/>
          <p:nvPr/>
        </p:nvSpPr>
        <p:spPr>
          <a:xfrm rot="5400000">
            <a:off x="-2039842" y="2418639"/>
            <a:ext cx="700402" cy="278324"/>
          </a:xfrm>
          <a:prstGeom prst="right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376453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943985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x in seq:</a:t>
            </a:r>
          </a:p>
          <a:p>
            <a:r>
              <a:rPr lang="en-US" altLang="ko-KR">
                <a:solidFill>
                  <a:schemeClr val="tx1"/>
                </a:solidFill>
                <a:latin typeface="Consolas" panose="020B0609020204030204" pitchFamily="49" charset="0"/>
              </a:rPr>
              <a:t>        z1 = np.dot(x, self.w1x) + np.dot(self.h[-1], self.w1h) + self.b1</a:t>
            </a:r>
          </a:p>
          <a:p>
            <a:r>
              <a:rPr lang="en-US" altLang="ko-KR">
                <a:solidFill>
                  <a:schemeClr val="tx1"/>
                </a:solidFill>
                <a:latin typeface="Consolas" panose="020B0609020204030204" pitchFamily="49" charset="0"/>
              </a:rPr>
              <a:t>        h = np.tanh(z1)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self.h.append(h)                   # </a:t>
            </a:r>
            <a:r>
              <a:rPr lang="ko-KR" altLang="en-US">
                <a:solidFill>
                  <a:schemeClr val="tx1"/>
                </a:solidFill>
                <a:latin typeface="Consolas" panose="020B0609020204030204" pitchFamily="49" charset="0"/>
              </a:rPr>
              <a:t>역전파를 위해 은닉 상태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z2 = np.dot(h, self.w2) + self.b2  # </a:t>
            </a:r>
            <a:r>
              <a:rPr lang="ko-KR" altLang="en-US">
                <a:solidFill>
                  <a:schemeClr val="tx1"/>
                </a:solidFill>
                <a:latin typeface="Consolas" panose="020B0609020204030204" pitchFamily="49" charset="0"/>
              </a:rPr>
              <a:t>출력층의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p>
        </p:txBody>
      </p:sp>
      <p:sp>
        <p:nvSpPr>
          <p:cNvPr id="6" name="직사각형 5">
            <a:extLst>
              <a:ext uri="{FF2B5EF4-FFF2-40B4-BE49-F238E27FC236}">
                <a16:creationId xmlns:a16="http://schemas.microsoft.com/office/drawing/2014/main" id="{6592EC52-A24F-4116-B807-6C06B3124116}"/>
              </a:ext>
            </a:extLst>
          </p:cNvPr>
          <p:cNvSpPr/>
          <p:nvPr/>
        </p:nvSpPr>
        <p:spPr>
          <a:xfrm>
            <a:off x="4680788" y="4869692"/>
            <a:ext cx="2281394" cy="338554"/>
          </a:xfrm>
          <a:prstGeom prst="rect">
            <a:avLst/>
          </a:prstGeom>
        </p:spPr>
        <p:txBody>
          <a:bodyPr wrap="none">
            <a:spAutoFit/>
          </a:bodyPr>
          <a:lstStyle/>
          <a:p>
            <a:r>
              <a:rPr lang="ko-KR" altLang="en-US"/>
              <a:t>print(x_train_seq[0,62])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323068-F684-40EF-B1D7-E5653D155529}"/>
                  </a:ext>
                </a:extLst>
              </p:cNvPr>
              <p:cNvSpPr txBox="1"/>
              <p:nvPr/>
            </p:nvSpPr>
            <p:spPr>
              <a:xfrm>
                <a:off x="4667256" y="4921181"/>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C323068-F684-40EF-B1D7-E5653D155529}"/>
                  </a:ext>
                </a:extLst>
              </p:cNvPr>
              <p:cNvSpPr txBox="1">
                <a:spLocks noRot="1" noChangeAspect="1" noMove="1" noResize="1" noEditPoints="1" noAdjustHandles="1" noChangeArrowheads="1" noChangeShapeType="1" noTextEdit="1"/>
              </p:cNvSpPr>
              <p:nvPr/>
            </p:nvSpPr>
            <p:spPr>
              <a:xfrm>
                <a:off x="4667256" y="4921181"/>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 name="연결선: 꺾임 7">
            <a:extLst>
              <a:ext uri="{FF2B5EF4-FFF2-40B4-BE49-F238E27FC236}">
                <a16:creationId xmlns:a16="http://schemas.microsoft.com/office/drawing/2014/main" id="{80824160-9A1E-49E9-864E-24F6A7E23CDB}"/>
              </a:ext>
            </a:extLst>
          </p:cNvPr>
          <p:cNvCxnSpPr>
            <a:cxnSpLocks/>
            <a:stCxn id="9" idx="0"/>
            <a:endCxn id="15" idx="0"/>
          </p:cNvCxnSpPr>
          <p:nvPr/>
        </p:nvCxnSpPr>
        <p:spPr>
          <a:xfrm rot="16200000" flipV="1">
            <a:off x="3443525" y="3641690"/>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8DC1A2CB-BB03-4853-988A-D124F1B01480}"/>
              </a:ext>
            </a:extLst>
          </p:cNvPr>
          <p:cNvSpPr/>
          <p:nvPr/>
        </p:nvSpPr>
        <p:spPr>
          <a:xfrm>
            <a:off x="4653005" y="4893486"/>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128F084-BF1F-4BA6-A3A6-799B5C3215F6}"/>
                  </a:ext>
                </a:extLst>
              </p:cNvPr>
              <p:cNvSpPr txBox="1"/>
              <p:nvPr/>
            </p:nvSpPr>
            <p:spPr>
              <a:xfrm>
                <a:off x="2527724" y="3647294"/>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2128F084-BF1F-4BA6-A3A6-799B5C3215F6}"/>
                  </a:ext>
                </a:extLst>
              </p:cNvPr>
              <p:cNvSpPr txBox="1">
                <a:spLocks noRot="1" noChangeAspect="1" noMove="1" noResize="1" noEditPoints="1" noAdjustHandles="1" noChangeArrowheads="1" noChangeShapeType="1" noTextEdit="1"/>
              </p:cNvSpPr>
              <p:nvPr/>
            </p:nvSpPr>
            <p:spPr>
              <a:xfrm>
                <a:off x="2527724" y="3647294"/>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3D4A877-2F5B-4D63-8681-A23FE70F106C}"/>
                  </a:ext>
                </a:extLst>
              </p:cNvPr>
              <p:cNvSpPr txBox="1"/>
              <p:nvPr/>
            </p:nvSpPr>
            <p:spPr>
              <a:xfrm>
                <a:off x="1966761" y="3698460"/>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3D4A877-2F5B-4D63-8681-A23FE70F106C}"/>
                  </a:ext>
                </a:extLst>
              </p:cNvPr>
              <p:cNvSpPr txBox="1">
                <a:spLocks noRot="1" noChangeAspect="1" noMove="1" noResize="1" noEditPoints="1" noAdjustHandles="1" noChangeArrowheads="1" noChangeShapeType="1" noTextEdit="1"/>
              </p:cNvSpPr>
              <p:nvPr/>
            </p:nvSpPr>
            <p:spPr>
              <a:xfrm>
                <a:off x="1966761" y="3698460"/>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3" name="직선 화살표 연결선 12">
            <a:extLst>
              <a:ext uri="{FF2B5EF4-FFF2-40B4-BE49-F238E27FC236}">
                <a16:creationId xmlns:a16="http://schemas.microsoft.com/office/drawing/2014/main" id="{B11C092E-ECB2-47D9-A093-48242BC4B664}"/>
              </a:ext>
            </a:extLst>
          </p:cNvPr>
          <p:cNvCxnSpPr>
            <a:cxnSpLocks/>
          </p:cNvCxnSpPr>
          <p:nvPr/>
        </p:nvCxnSpPr>
        <p:spPr>
          <a:xfrm>
            <a:off x="2317775" y="4045659"/>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83160846-7635-45B5-AF30-AE93D979060A}"/>
              </a:ext>
            </a:extLst>
          </p:cNvPr>
          <p:cNvSpPr/>
          <p:nvPr/>
        </p:nvSpPr>
        <p:spPr>
          <a:xfrm>
            <a:off x="3538466" y="449378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5" name="타원 14">
            <a:extLst>
              <a:ext uri="{FF2B5EF4-FFF2-40B4-BE49-F238E27FC236}">
                <a16:creationId xmlns:a16="http://schemas.microsoft.com/office/drawing/2014/main" id="{E8C9C873-492B-4C81-BC44-7295055D69B6}"/>
              </a:ext>
            </a:extLst>
          </p:cNvPr>
          <p:cNvSpPr/>
          <p:nvPr/>
        </p:nvSpPr>
        <p:spPr>
          <a:xfrm>
            <a:off x="2188130" y="449378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6" name="타원 15">
            <a:extLst>
              <a:ext uri="{FF2B5EF4-FFF2-40B4-BE49-F238E27FC236}">
                <a16:creationId xmlns:a16="http://schemas.microsoft.com/office/drawing/2014/main" id="{97C8DA00-2486-417C-B9B6-8AFCA4AD86EC}"/>
              </a:ext>
            </a:extLst>
          </p:cNvPr>
          <p:cNvSpPr/>
          <p:nvPr/>
        </p:nvSpPr>
        <p:spPr>
          <a:xfrm>
            <a:off x="5442924" y="449378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8" name="직선 화살표 연결선 17">
            <a:extLst>
              <a:ext uri="{FF2B5EF4-FFF2-40B4-BE49-F238E27FC236}">
                <a16:creationId xmlns:a16="http://schemas.microsoft.com/office/drawing/2014/main" id="{87712637-EBB5-4106-860B-4F5C63B5A31A}"/>
              </a:ext>
            </a:extLst>
          </p:cNvPr>
          <p:cNvCxnSpPr>
            <a:cxnSpLocks/>
            <a:stCxn id="22" idx="3"/>
          </p:cNvCxnSpPr>
          <p:nvPr/>
        </p:nvCxnSpPr>
        <p:spPr>
          <a:xfrm flipV="1">
            <a:off x="1573411" y="492054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8075341D-D714-460E-842D-82747D596F91}"/>
              </a:ext>
            </a:extLst>
          </p:cNvPr>
          <p:cNvCxnSpPr>
            <a:cxnSpLocks/>
            <a:stCxn id="21" idx="2"/>
          </p:cNvCxnSpPr>
          <p:nvPr/>
        </p:nvCxnSpPr>
        <p:spPr>
          <a:xfrm>
            <a:off x="1720551" y="451878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D8B44C6-2397-4BF2-8D4E-8554DE4562D7}"/>
              </a:ext>
            </a:extLst>
          </p:cNvPr>
          <p:cNvCxnSpPr>
            <a:cxnSpLocks/>
            <a:endCxn id="15" idx="3"/>
          </p:cNvCxnSpPr>
          <p:nvPr/>
        </p:nvCxnSpPr>
        <p:spPr>
          <a:xfrm flipV="1">
            <a:off x="1911522" y="51822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0453E7-99CA-4C61-9514-2D384069D49C}"/>
                  </a:ext>
                </a:extLst>
              </p:cNvPr>
              <p:cNvSpPr txBox="1"/>
              <p:nvPr/>
            </p:nvSpPr>
            <p:spPr>
              <a:xfrm>
                <a:off x="1527263" y="411867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1" name="TextBox 20">
                <a:extLst>
                  <a:ext uri="{FF2B5EF4-FFF2-40B4-BE49-F238E27FC236}">
                    <a16:creationId xmlns:a16="http://schemas.microsoft.com/office/drawing/2014/main" id="{730453E7-99CA-4C61-9514-2D384069D49C}"/>
                  </a:ext>
                </a:extLst>
              </p:cNvPr>
              <p:cNvSpPr txBox="1">
                <a:spLocks noRot="1" noChangeAspect="1" noMove="1" noResize="1" noEditPoints="1" noAdjustHandles="1" noChangeArrowheads="1" noChangeShapeType="1" noTextEdit="1"/>
              </p:cNvSpPr>
              <p:nvPr/>
            </p:nvSpPr>
            <p:spPr>
              <a:xfrm>
                <a:off x="1527263" y="411867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2" name="TextBox 21">
            <a:extLst>
              <a:ext uri="{FF2B5EF4-FFF2-40B4-BE49-F238E27FC236}">
                <a16:creationId xmlns:a16="http://schemas.microsoft.com/office/drawing/2014/main" id="{223C7361-8BF2-42BF-A975-3BFE8810D133}"/>
              </a:ext>
            </a:extLst>
          </p:cNvPr>
          <p:cNvSpPr txBox="1"/>
          <p:nvPr/>
        </p:nvSpPr>
        <p:spPr>
          <a:xfrm>
            <a:off x="1186836" y="472176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E8CC4F-AADF-48D6-9F94-B439959F39BA}"/>
                  </a:ext>
                </a:extLst>
              </p:cNvPr>
              <p:cNvSpPr txBox="1"/>
              <p:nvPr/>
            </p:nvSpPr>
            <p:spPr>
              <a:xfrm>
                <a:off x="1573411" y="54658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3" name="TextBox 22">
                <a:extLst>
                  <a:ext uri="{FF2B5EF4-FFF2-40B4-BE49-F238E27FC236}">
                    <a16:creationId xmlns:a16="http://schemas.microsoft.com/office/drawing/2014/main" id="{38E8CC4F-AADF-48D6-9F94-B439959F39BA}"/>
                  </a:ext>
                </a:extLst>
              </p:cNvPr>
              <p:cNvSpPr txBox="1">
                <a:spLocks noRot="1" noChangeAspect="1" noMove="1" noResize="1" noEditPoints="1" noAdjustHandles="1" noChangeArrowheads="1" noChangeShapeType="1" noTextEdit="1"/>
              </p:cNvSpPr>
              <p:nvPr/>
            </p:nvSpPr>
            <p:spPr>
              <a:xfrm>
                <a:off x="1573411" y="5465817"/>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7F284CF8-24FD-445C-A3B9-F6DF56C2EF62}"/>
              </a:ext>
            </a:extLst>
          </p:cNvPr>
          <p:cNvCxnSpPr>
            <a:cxnSpLocks/>
            <a:stCxn id="15" idx="6"/>
            <a:endCxn id="14" idx="2"/>
          </p:cNvCxnSpPr>
          <p:nvPr/>
        </p:nvCxnSpPr>
        <p:spPr>
          <a:xfrm>
            <a:off x="2994732" y="4897084"/>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39CFC60-A67C-4E3B-B982-077FBDE50289}"/>
                  </a:ext>
                </a:extLst>
              </p:cNvPr>
              <p:cNvSpPr txBox="1"/>
              <p:nvPr/>
            </p:nvSpPr>
            <p:spPr>
              <a:xfrm>
                <a:off x="3061475" y="4921181"/>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839CFC60-A67C-4E3B-B982-077FBDE50289}"/>
                  </a:ext>
                </a:extLst>
              </p:cNvPr>
              <p:cNvSpPr txBox="1">
                <a:spLocks noRot="1" noChangeAspect="1" noMove="1" noResize="1" noEditPoints="1" noAdjustHandles="1" noChangeArrowheads="1" noChangeShapeType="1" noTextEdit="1"/>
              </p:cNvSpPr>
              <p:nvPr/>
            </p:nvSpPr>
            <p:spPr>
              <a:xfrm>
                <a:off x="3061475" y="4921181"/>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6" name="타원 25">
            <a:extLst>
              <a:ext uri="{FF2B5EF4-FFF2-40B4-BE49-F238E27FC236}">
                <a16:creationId xmlns:a16="http://schemas.microsoft.com/office/drawing/2014/main" id="{C678383C-E302-475B-8889-33D569E094CC}"/>
              </a:ext>
            </a:extLst>
          </p:cNvPr>
          <p:cNvSpPr/>
          <p:nvPr/>
        </p:nvSpPr>
        <p:spPr>
          <a:xfrm>
            <a:off x="8672455" y="449378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09DDC02-5761-45EC-BB53-813603B5CCA0}"/>
                  </a:ext>
                </a:extLst>
              </p:cNvPr>
              <p:cNvSpPr txBox="1"/>
              <p:nvPr/>
            </p:nvSpPr>
            <p:spPr>
              <a:xfrm>
                <a:off x="10190979" y="4666251"/>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609DDC02-5761-45EC-BB53-813603B5CCA0}"/>
                  </a:ext>
                </a:extLst>
              </p:cNvPr>
              <p:cNvSpPr txBox="1">
                <a:spLocks noRot="1" noChangeAspect="1" noMove="1" noResize="1" noEditPoints="1" noAdjustHandles="1" noChangeArrowheads="1" noChangeShapeType="1" noTextEdit="1"/>
              </p:cNvSpPr>
              <p:nvPr/>
            </p:nvSpPr>
            <p:spPr>
              <a:xfrm>
                <a:off x="10190979" y="4666251"/>
                <a:ext cx="386575" cy="461665"/>
              </a:xfrm>
              <a:prstGeom prst="rect">
                <a:avLst/>
              </a:prstGeom>
              <a:blipFill>
                <a:blip r:embed="rId9"/>
                <a:stretch>
                  <a:fillRect l="-1587" t="-3947" r="-19048" b="-10526"/>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C8FBB2F0-3D44-4593-A002-14132DABE4ED}"/>
              </a:ext>
            </a:extLst>
          </p:cNvPr>
          <p:cNvCxnSpPr>
            <a:cxnSpLocks/>
            <a:stCxn id="26" idx="6"/>
            <a:endCxn id="27" idx="1"/>
          </p:cNvCxnSpPr>
          <p:nvPr/>
        </p:nvCxnSpPr>
        <p:spPr>
          <a:xfrm>
            <a:off x="9479057" y="489708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8CBB84D-BC99-408E-9369-E23F95BCB3D5}"/>
              </a:ext>
            </a:extLst>
          </p:cNvPr>
          <p:cNvCxnSpPr>
            <a:cxnSpLocks/>
            <a:stCxn id="34" idx="6"/>
            <a:endCxn id="26" idx="2"/>
          </p:cNvCxnSpPr>
          <p:nvPr/>
        </p:nvCxnSpPr>
        <p:spPr>
          <a:xfrm flipV="1">
            <a:off x="7849184" y="489708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1AA76CD8-21A8-4F7C-814E-56F3BE3F4F94}"/>
              </a:ext>
            </a:extLst>
          </p:cNvPr>
          <p:cNvSpPr/>
          <p:nvPr/>
        </p:nvSpPr>
        <p:spPr>
          <a:xfrm>
            <a:off x="3610337" y="4686376"/>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7DF8218-DD50-4B66-9CB8-8EFA3E173FC7}"/>
                  </a:ext>
                </a:extLst>
              </p:cNvPr>
              <p:cNvSpPr txBox="1"/>
              <p:nvPr/>
            </p:nvSpPr>
            <p:spPr>
              <a:xfrm>
                <a:off x="8693296" y="4683997"/>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37DF8218-DD50-4B66-9CB8-8EFA3E173FC7}"/>
                  </a:ext>
                </a:extLst>
              </p:cNvPr>
              <p:cNvSpPr txBox="1">
                <a:spLocks noRot="1" noChangeAspect="1" noMove="1" noResize="1" noEditPoints="1" noAdjustHandles="1" noChangeArrowheads="1" noChangeShapeType="1" noTextEdit="1"/>
              </p:cNvSpPr>
              <p:nvPr/>
            </p:nvSpPr>
            <p:spPr>
              <a:xfrm>
                <a:off x="8693296" y="4683997"/>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5D71E9C-02C3-43DC-9C14-BB7779D8F3F7}"/>
                  </a:ext>
                </a:extLst>
              </p:cNvPr>
              <p:cNvSpPr txBox="1"/>
              <p:nvPr/>
            </p:nvSpPr>
            <p:spPr>
              <a:xfrm>
                <a:off x="5346712" y="4740744"/>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2" name="TextBox 31">
                <a:extLst>
                  <a:ext uri="{FF2B5EF4-FFF2-40B4-BE49-F238E27FC236}">
                    <a16:creationId xmlns:a16="http://schemas.microsoft.com/office/drawing/2014/main" id="{E5D71E9C-02C3-43DC-9C14-BB7779D8F3F7}"/>
                  </a:ext>
                </a:extLst>
              </p:cNvPr>
              <p:cNvSpPr txBox="1">
                <a:spLocks noRot="1" noChangeAspect="1" noMove="1" noResize="1" noEditPoints="1" noAdjustHandles="1" noChangeArrowheads="1" noChangeShapeType="1" noTextEdit="1"/>
              </p:cNvSpPr>
              <p:nvPr/>
            </p:nvSpPr>
            <p:spPr>
              <a:xfrm>
                <a:off x="5346712" y="4740744"/>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600CDD82-1DC2-490E-8AF8-8ACBE44CFBC9}"/>
              </a:ext>
            </a:extLst>
          </p:cNvPr>
          <p:cNvCxnSpPr>
            <a:cxnSpLocks/>
            <a:stCxn id="14" idx="6"/>
            <a:endCxn id="16" idx="2"/>
          </p:cNvCxnSpPr>
          <p:nvPr/>
        </p:nvCxnSpPr>
        <p:spPr>
          <a:xfrm>
            <a:off x="4345068" y="4897084"/>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2BA46AEE-9818-4EC5-955F-64C951ABE13C}"/>
              </a:ext>
            </a:extLst>
          </p:cNvPr>
          <p:cNvSpPr/>
          <p:nvPr/>
        </p:nvSpPr>
        <p:spPr>
          <a:xfrm>
            <a:off x="7042582" y="449419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5" name="직선 화살표 연결선 34">
            <a:extLst>
              <a:ext uri="{FF2B5EF4-FFF2-40B4-BE49-F238E27FC236}">
                <a16:creationId xmlns:a16="http://schemas.microsoft.com/office/drawing/2014/main" id="{B9A019C5-DA54-43B5-9105-44774C9842D8}"/>
              </a:ext>
            </a:extLst>
          </p:cNvPr>
          <p:cNvCxnSpPr>
            <a:cxnSpLocks/>
          </p:cNvCxnSpPr>
          <p:nvPr/>
        </p:nvCxnSpPr>
        <p:spPr>
          <a:xfrm>
            <a:off x="6249527" y="489708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직사각형 35">
                <a:extLst>
                  <a:ext uri="{FF2B5EF4-FFF2-40B4-BE49-F238E27FC236}">
                    <a16:creationId xmlns:a16="http://schemas.microsoft.com/office/drawing/2014/main" id="{5CE17524-BDBE-4309-A3A7-2410328547C2}"/>
                  </a:ext>
                </a:extLst>
              </p:cNvPr>
              <p:cNvSpPr/>
              <p:nvPr/>
            </p:nvSpPr>
            <p:spPr>
              <a:xfrm>
                <a:off x="7029266" y="466251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6" name="직사각형 35">
                <a:extLst>
                  <a:ext uri="{FF2B5EF4-FFF2-40B4-BE49-F238E27FC236}">
                    <a16:creationId xmlns:a16="http://schemas.microsoft.com/office/drawing/2014/main" id="{5CE17524-BDBE-4309-A3A7-2410328547C2}"/>
                  </a:ext>
                </a:extLst>
              </p:cNvPr>
              <p:cNvSpPr>
                <a:spLocks noRot="1" noChangeAspect="1" noMove="1" noResize="1" noEditPoints="1" noAdjustHandles="1" noChangeArrowheads="1" noChangeShapeType="1" noTextEdit="1"/>
              </p:cNvSpPr>
              <p:nvPr/>
            </p:nvSpPr>
            <p:spPr>
              <a:xfrm>
                <a:off x="7029266" y="4662519"/>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C5D31751-09E0-4BD7-AE4C-2F098958F122}"/>
              </a:ext>
            </a:extLst>
          </p:cNvPr>
          <p:cNvCxnSpPr>
            <a:cxnSpLocks/>
          </p:cNvCxnSpPr>
          <p:nvPr/>
        </p:nvCxnSpPr>
        <p:spPr>
          <a:xfrm>
            <a:off x="5173759" y="421192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2C1307-2A63-46EB-9DDA-0E5060622E39}"/>
                  </a:ext>
                </a:extLst>
              </p:cNvPr>
              <p:cNvSpPr txBox="1"/>
              <p:nvPr/>
            </p:nvSpPr>
            <p:spPr>
              <a:xfrm>
                <a:off x="4729379" y="384256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8" name="TextBox 37">
                <a:extLst>
                  <a:ext uri="{FF2B5EF4-FFF2-40B4-BE49-F238E27FC236}">
                    <a16:creationId xmlns:a16="http://schemas.microsoft.com/office/drawing/2014/main" id="{892C1307-2A63-46EB-9DDA-0E5060622E39}"/>
                  </a:ext>
                </a:extLst>
              </p:cNvPr>
              <p:cNvSpPr txBox="1">
                <a:spLocks noRot="1" noChangeAspect="1" noMove="1" noResize="1" noEditPoints="1" noAdjustHandles="1" noChangeArrowheads="1" noChangeShapeType="1" noTextEdit="1"/>
              </p:cNvSpPr>
              <p:nvPr/>
            </p:nvSpPr>
            <p:spPr>
              <a:xfrm>
                <a:off x="4729379" y="3842566"/>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1C10B2A0-DE47-45B9-8087-711C86E39D8A}"/>
              </a:ext>
            </a:extLst>
          </p:cNvPr>
          <p:cNvCxnSpPr>
            <a:cxnSpLocks/>
          </p:cNvCxnSpPr>
          <p:nvPr/>
        </p:nvCxnSpPr>
        <p:spPr>
          <a:xfrm flipV="1">
            <a:off x="5245557" y="521573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551FE74-0AB1-4A99-AF73-8ADA9501CAB7}"/>
                  </a:ext>
                </a:extLst>
              </p:cNvPr>
              <p:cNvSpPr txBox="1"/>
              <p:nvPr/>
            </p:nvSpPr>
            <p:spPr>
              <a:xfrm>
                <a:off x="6512430" y="48891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0551FE74-0AB1-4A99-AF73-8ADA9501CAB7}"/>
                  </a:ext>
                </a:extLst>
              </p:cNvPr>
              <p:cNvSpPr txBox="1">
                <a:spLocks noRot="1" noChangeAspect="1" noMove="1" noResize="1" noEditPoints="1" noAdjustHandles="1" noChangeArrowheads="1" noChangeShapeType="1" noTextEdit="1"/>
              </p:cNvSpPr>
              <p:nvPr/>
            </p:nvSpPr>
            <p:spPr>
              <a:xfrm>
                <a:off x="6512430" y="4889112"/>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954E84-D815-4BB6-9594-CE1EB8244D7C}"/>
                  </a:ext>
                </a:extLst>
              </p:cNvPr>
              <p:cNvSpPr txBox="1"/>
              <p:nvPr/>
            </p:nvSpPr>
            <p:spPr>
              <a:xfrm>
                <a:off x="8070711" y="488515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954E84-D815-4BB6-9594-CE1EB8244D7C}"/>
                  </a:ext>
                </a:extLst>
              </p:cNvPr>
              <p:cNvSpPr txBox="1">
                <a:spLocks noRot="1" noChangeAspect="1" noMove="1" noResize="1" noEditPoints="1" noAdjustHandles="1" noChangeArrowheads="1" noChangeShapeType="1" noTextEdit="1"/>
              </p:cNvSpPr>
              <p:nvPr/>
            </p:nvSpPr>
            <p:spPr>
              <a:xfrm>
                <a:off x="8070711" y="4885156"/>
                <a:ext cx="386575" cy="400110"/>
              </a:xfrm>
              <a:prstGeom prst="rect">
                <a:avLst/>
              </a:prstGeom>
              <a:blipFill>
                <a:blip r:embed="rId15"/>
                <a:stretch>
                  <a:fillRect r="-11111" b="-3030"/>
                </a:stretch>
              </a:blipFill>
            </p:spPr>
            <p:txBody>
              <a:bodyPr/>
              <a:lstStyle/>
              <a:p>
                <a:r>
                  <a:rPr lang="ko-KR" altLang="en-US">
                    <a:noFill/>
                  </a:rPr>
                  <a:t> </a:t>
                </a:r>
              </a:p>
            </p:txBody>
          </p:sp>
        </mc:Fallback>
      </mc:AlternateContent>
      <p:cxnSp>
        <p:nvCxnSpPr>
          <p:cNvPr id="43" name="연결선: 꺾임 42">
            <a:extLst>
              <a:ext uri="{FF2B5EF4-FFF2-40B4-BE49-F238E27FC236}">
                <a16:creationId xmlns:a16="http://schemas.microsoft.com/office/drawing/2014/main" id="{C9885DFE-C159-46F2-BF95-D4B1BCFA76F6}"/>
              </a:ext>
            </a:extLst>
          </p:cNvPr>
          <p:cNvCxnSpPr>
            <a:cxnSpLocks/>
          </p:cNvCxnSpPr>
          <p:nvPr/>
        </p:nvCxnSpPr>
        <p:spPr>
          <a:xfrm rot="16200000" flipV="1">
            <a:off x="7452560" y="3946174"/>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2A52778-BB7B-42BE-9E1C-665AD345314C}"/>
              </a:ext>
            </a:extLst>
          </p:cNvPr>
          <p:cNvSpPr txBox="1"/>
          <p:nvPr/>
        </p:nvSpPr>
        <p:spPr>
          <a:xfrm>
            <a:off x="7270817" y="3556213"/>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2" name="TextBox 51">
            <a:extLst>
              <a:ext uri="{FF2B5EF4-FFF2-40B4-BE49-F238E27FC236}">
                <a16:creationId xmlns:a16="http://schemas.microsoft.com/office/drawing/2014/main" id="{152742E5-1949-4C86-A498-42A1482B3190}"/>
              </a:ext>
            </a:extLst>
          </p:cNvPr>
          <p:cNvSpPr txBox="1"/>
          <p:nvPr/>
        </p:nvSpPr>
        <p:spPr>
          <a:xfrm>
            <a:off x="778039" y="3795932"/>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(100,32)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3" name="TextBox 52">
            <a:extLst>
              <a:ext uri="{FF2B5EF4-FFF2-40B4-BE49-F238E27FC236}">
                <a16:creationId xmlns:a16="http://schemas.microsoft.com/office/drawing/2014/main" id="{1989FD9F-E16D-4825-A617-E903DBD4AC92}"/>
              </a:ext>
            </a:extLst>
          </p:cNvPr>
          <p:cNvSpPr txBox="1"/>
          <p:nvPr/>
        </p:nvSpPr>
        <p:spPr>
          <a:xfrm>
            <a:off x="1582533" y="3323880"/>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4" name="TextBox 53">
            <a:extLst>
              <a:ext uri="{FF2B5EF4-FFF2-40B4-BE49-F238E27FC236}">
                <a16:creationId xmlns:a16="http://schemas.microsoft.com/office/drawing/2014/main" id="{1A6A12F7-EB21-4432-8289-C85FCD0D0FE9}"/>
              </a:ext>
            </a:extLst>
          </p:cNvPr>
          <p:cNvSpPr txBox="1"/>
          <p:nvPr/>
        </p:nvSpPr>
        <p:spPr>
          <a:xfrm>
            <a:off x="1120158" y="5844380"/>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5" name="TextBox 54">
            <a:extLst>
              <a:ext uri="{FF2B5EF4-FFF2-40B4-BE49-F238E27FC236}">
                <a16:creationId xmlns:a16="http://schemas.microsoft.com/office/drawing/2014/main" id="{B891319E-98BA-49A4-BB48-FDE9F1B8AEAC}"/>
              </a:ext>
            </a:extLst>
          </p:cNvPr>
          <p:cNvSpPr txBox="1"/>
          <p:nvPr/>
        </p:nvSpPr>
        <p:spPr>
          <a:xfrm>
            <a:off x="4737718" y="3442455"/>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(32,1)</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7" name="TextBox 56">
            <a:extLst>
              <a:ext uri="{FF2B5EF4-FFF2-40B4-BE49-F238E27FC236}">
                <a16:creationId xmlns:a16="http://schemas.microsoft.com/office/drawing/2014/main" id="{63CA79AA-1A65-49D9-81D0-C2A97B61DB07}"/>
              </a:ext>
            </a:extLst>
          </p:cNvPr>
          <p:cNvSpPr txBox="1"/>
          <p:nvPr/>
        </p:nvSpPr>
        <p:spPr>
          <a:xfrm>
            <a:off x="145936" y="4948469"/>
            <a:ext cx="2045346"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(64,100)</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A95D879-469D-4F19-A10E-A78381F2DFB3}"/>
                  </a:ext>
                </a:extLst>
              </p:cNvPr>
              <p:cNvSpPr txBox="1"/>
              <p:nvPr/>
            </p:nvSpPr>
            <p:spPr>
              <a:xfrm>
                <a:off x="4839234" y="5538650"/>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8" name="TextBox 57">
                <a:extLst>
                  <a:ext uri="{FF2B5EF4-FFF2-40B4-BE49-F238E27FC236}">
                    <a16:creationId xmlns:a16="http://schemas.microsoft.com/office/drawing/2014/main" id="{7A95D879-469D-4F19-A10E-A78381F2DFB3}"/>
                  </a:ext>
                </a:extLst>
              </p:cNvPr>
              <p:cNvSpPr txBox="1">
                <a:spLocks noRot="1" noChangeAspect="1" noMove="1" noResize="1" noEditPoints="1" noAdjustHandles="1" noChangeArrowheads="1" noChangeShapeType="1" noTextEdit="1"/>
              </p:cNvSpPr>
              <p:nvPr/>
            </p:nvSpPr>
            <p:spPr>
              <a:xfrm>
                <a:off x="4839234" y="5538650"/>
                <a:ext cx="386575" cy="400110"/>
              </a:xfrm>
              <a:prstGeom prst="rect">
                <a:avLst/>
              </a:prstGeom>
              <a:blipFill>
                <a:blip r:embed="rId16"/>
                <a:stretch>
                  <a:fillRect r="-3175" b="-4615"/>
                </a:stretch>
              </a:blipFill>
            </p:spPr>
            <p:txBody>
              <a:bodyPr/>
              <a:lstStyle/>
              <a:p>
                <a:r>
                  <a:rPr lang="ko-KR" altLang="en-US">
                    <a:noFill/>
                  </a:rPr>
                  <a:t> </a:t>
                </a:r>
              </a:p>
            </p:txBody>
          </p:sp>
        </mc:Fallback>
      </mc:AlternateContent>
      <p:sp>
        <p:nvSpPr>
          <p:cNvPr id="59" name="직사각형 58">
            <a:extLst>
              <a:ext uri="{FF2B5EF4-FFF2-40B4-BE49-F238E27FC236}">
                <a16:creationId xmlns:a16="http://schemas.microsoft.com/office/drawing/2014/main" id="{94779418-FB48-4E80-B2B9-BAA7DCB2D0AE}"/>
              </a:ext>
            </a:extLst>
          </p:cNvPr>
          <p:cNvSpPr/>
          <p:nvPr/>
        </p:nvSpPr>
        <p:spPr>
          <a:xfrm>
            <a:off x="2811575" y="6170526"/>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B91DF2C-2087-44CE-9288-89D3262CF35C}"/>
              </a:ext>
            </a:extLst>
          </p:cNvPr>
          <p:cNvSpPr/>
          <p:nvPr/>
        </p:nvSpPr>
        <p:spPr>
          <a:xfrm>
            <a:off x="3811942" y="6170102"/>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A768D50-6096-4D0C-A94C-0B6721229B02}"/>
              </a:ext>
            </a:extLst>
          </p:cNvPr>
          <p:cNvSpPr/>
          <p:nvPr/>
        </p:nvSpPr>
        <p:spPr>
          <a:xfrm>
            <a:off x="4226157" y="6170101"/>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83406228-E9D1-4040-BD63-CA7C4AB9C549}"/>
              </a:ext>
            </a:extLst>
          </p:cNvPr>
          <p:cNvCxnSpPr>
            <a:stCxn id="59" idx="3"/>
            <a:endCxn id="60" idx="1"/>
          </p:cNvCxnSpPr>
          <p:nvPr/>
        </p:nvCxnSpPr>
        <p:spPr>
          <a:xfrm flipV="1">
            <a:off x="3225790" y="6370921"/>
            <a:ext cx="586152" cy="4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A34C724-C81B-477C-A9D1-688390774951}"/>
              </a:ext>
            </a:extLst>
          </p:cNvPr>
          <p:cNvSpPr txBox="1"/>
          <p:nvPr/>
        </p:nvSpPr>
        <p:spPr>
          <a:xfrm>
            <a:off x="2317775" y="5677662"/>
            <a:ext cx="1204176"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self.h</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직사각형 63">
            <a:extLst>
              <a:ext uri="{FF2B5EF4-FFF2-40B4-BE49-F238E27FC236}">
                <a16:creationId xmlns:a16="http://schemas.microsoft.com/office/drawing/2014/main" id="{42635BEE-68B3-454C-9394-E5405ACF446D}"/>
              </a:ext>
            </a:extLst>
          </p:cNvPr>
          <p:cNvSpPr/>
          <p:nvPr/>
        </p:nvSpPr>
        <p:spPr>
          <a:xfrm>
            <a:off x="5092451" y="617010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67C9A69-5B4E-45E9-B6E6-108D2D63AFA9}"/>
              </a:ext>
            </a:extLst>
          </p:cNvPr>
          <p:cNvSpPr/>
          <p:nvPr/>
        </p:nvSpPr>
        <p:spPr>
          <a:xfrm>
            <a:off x="5506666" y="6170100"/>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C800E54C-C6D5-4E8C-AD95-9AE1A3DAA1B1}"/>
              </a:ext>
            </a:extLst>
          </p:cNvPr>
          <p:cNvSpPr txBox="1"/>
          <p:nvPr/>
        </p:nvSpPr>
        <p:spPr>
          <a:xfrm>
            <a:off x="2870592" y="4334650"/>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0" name="TextBox 69">
            <a:extLst>
              <a:ext uri="{FF2B5EF4-FFF2-40B4-BE49-F238E27FC236}">
                <a16:creationId xmlns:a16="http://schemas.microsoft.com/office/drawing/2014/main" id="{BDC8B188-A018-46BF-9ABE-CC159940752D}"/>
              </a:ext>
            </a:extLst>
          </p:cNvPr>
          <p:cNvSpPr txBox="1"/>
          <p:nvPr/>
        </p:nvSpPr>
        <p:spPr>
          <a:xfrm>
            <a:off x="4333241" y="4429829"/>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1" name="TextBox 70">
            <a:extLst>
              <a:ext uri="{FF2B5EF4-FFF2-40B4-BE49-F238E27FC236}">
                <a16:creationId xmlns:a16="http://schemas.microsoft.com/office/drawing/2014/main" id="{16DEA853-56D7-427F-8163-96E568A1D375}"/>
              </a:ext>
            </a:extLst>
          </p:cNvPr>
          <p:cNvSpPr txBox="1"/>
          <p:nvPr/>
        </p:nvSpPr>
        <p:spPr>
          <a:xfrm>
            <a:off x="7960533" y="5298870"/>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(64,1)</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cxnSp>
        <p:nvCxnSpPr>
          <p:cNvPr id="72" name="직선 화살표 연결선 71">
            <a:extLst>
              <a:ext uri="{FF2B5EF4-FFF2-40B4-BE49-F238E27FC236}">
                <a16:creationId xmlns:a16="http://schemas.microsoft.com/office/drawing/2014/main" id="{D6CFEF78-CEA9-46E7-AD02-3D6632FEB2E5}"/>
              </a:ext>
            </a:extLst>
          </p:cNvPr>
          <p:cNvCxnSpPr>
            <a:cxnSpLocks/>
            <a:stCxn id="61" idx="3"/>
            <a:endCxn id="64" idx="1"/>
          </p:cNvCxnSpPr>
          <p:nvPr/>
        </p:nvCxnSpPr>
        <p:spPr>
          <a:xfrm>
            <a:off x="4640372" y="6370920"/>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8697AE1-ED21-43A6-B5A5-ED1AAF19FAC1}"/>
              </a:ext>
            </a:extLst>
          </p:cNvPr>
          <p:cNvSpPr txBox="1"/>
          <p:nvPr/>
        </p:nvSpPr>
        <p:spPr>
          <a:xfrm>
            <a:off x="6275964" y="5258182"/>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(64,1)</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직사각형 73">
            <a:extLst>
              <a:ext uri="{FF2B5EF4-FFF2-40B4-BE49-F238E27FC236}">
                <a16:creationId xmlns:a16="http://schemas.microsoft.com/office/drawing/2014/main" id="{B02CF03D-7E3F-4437-AFDD-B94C0DCA71F6}"/>
              </a:ext>
            </a:extLst>
          </p:cNvPr>
          <p:cNvSpPr/>
          <p:nvPr/>
        </p:nvSpPr>
        <p:spPr>
          <a:xfrm>
            <a:off x="6393226" y="6183313"/>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AF4C724-D747-492C-9E47-25DE1E3FF33F}"/>
              </a:ext>
            </a:extLst>
          </p:cNvPr>
          <p:cNvSpPr/>
          <p:nvPr/>
        </p:nvSpPr>
        <p:spPr>
          <a:xfrm>
            <a:off x="6807441" y="6183312"/>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00A69D22-5A9E-4017-A482-C5D91376A71A}"/>
              </a:ext>
            </a:extLst>
          </p:cNvPr>
          <p:cNvCxnSpPr>
            <a:cxnSpLocks/>
            <a:endCxn id="74" idx="1"/>
          </p:cNvCxnSpPr>
          <p:nvPr/>
        </p:nvCxnSpPr>
        <p:spPr>
          <a:xfrm>
            <a:off x="5941147" y="6384132"/>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6BB86E65-8C2A-44CB-B2A8-E7A5C973814E}"/>
              </a:ext>
            </a:extLst>
          </p:cNvPr>
          <p:cNvSpPr/>
          <p:nvPr/>
        </p:nvSpPr>
        <p:spPr>
          <a:xfrm>
            <a:off x="7694001" y="6196525"/>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6B3F26C-78F4-433E-B33D-6D1539493F34}"/>
              </a:ext>
            </a:extLst>
          </p:cNvPr>
          <p:cNvSpPr/>
          <p:nvPr/>
        </p:nvSpPr>
        <p:spPr>
          <a:xfrm>
            <a:off x="8108216" y="6196524"/>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직선 화살표 연결선 78">
            <a:extLst>
              <a:ext uri="{FF2B5EF4-FFF2-40B4-BE49-F238E27FC236}">
                <a16:creationId xmlns:a16="http://schemas.microsoft.com/office/drawing/2014/main" id="{9D9F50D8-66C6-4DCA-A176-219E0DC49C02}"/>
              </a:ext>
            </a:extLst>
          </p:cNvPr>
          <p:cNvCxnSpPr>
            <a:cxnSpLocks/>
            <a:endCxn id="77" idx="1"/>
          </p:cNvCxnSpPr>
          <p:nvPr/>
        </p:nvCxnSpPr>
        <p:spPr>
          <a:xfrm>
            <a:off x="7241922" y="6397344"/>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직사각형 79">
            <a:extLst>
              <a:ext uri="{FF2B5EF4-FFF2-40B4-BE49-F238E27FC236}">
                <a16:creationId xmlns:a16="http://schemas.microsoft.com/office/drawing/2014/main" id="{C04CB092-E6BC-4A4B-9ABE-D1643C6169E3}"/>
              </a:ext>
            </a:extLst>
          </p:cNvPr>
          <p:cNvSpPr/>
          <p:nvPr/>
        </p:nvSpPr>
        <p:spPr>
          <a:xfrm>
            <a:off x="8994776" y="620973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DBA14544-24E2-4D0E-9658-2F37956337FB}"/>
              </a:ext>
            </a:extLst>
          </p:cNvPr>
          <p:cNvSpPr/>
          <p:nvPr/>
        </p:nvSpPr>
        <p:spPr>
          <a:xfrm>
            <a:off x="9408991" y="6209736"/>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2" name="직선 화살표 연결선 81">
            <a:extLst>
              <a:ext uri="{FF2B5EF4-FFF2-40B4-BE49-F238E27FC236}">
                <a16:creationId xmlns:a16="http://schemas.microsoft.com/office/drawing/2014/main" id="{52B84C63-3B0F-421A-AF79-1317F23DE567}"/>
              </a:ext>
            </a:extLst>
          </p:cNvPr>
          <p:cNvCxnSpPr>
            <a:cxnSpLocks/>
            <a:endCxn id="80" idx="1"/>
          </p:cNvCxnSpPr>
          <p:nvPr/>
        </p:nvCxnSpPr>
        <p:spPr>
          <a:xfrm>
            <a:off x="8542697" y="6410556"/>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F2C36946-F255-49EC-ACED-8DD872DA8F6D}"/>
              </a:ext>
            </a:extLst>
          </p:cNvPr>
          <p:cNvSpPr/>
          <p:nvPr/>
        </p:nvSpPr>
        <p:spPr>
          <a:xfrm>
            <a:off x="10295551" y="6222949"/>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BE2A6B0-6EE0-422F-891A-98AD1E6D7544}"/>
              </a:ext>
            </a:extLst>
          </p:cNvPr>
          <p:cNvSpPr/>
          <p:nvPr/>
        </p:nvSpPr>
        <p:spPr>
          <a:xfrm>
            <a:off x="10709766" y="6222948"/>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898708E5-D25D-4C7D-BCD9-0A8D740E2456}"/>
              </a:ext>
            </a:extLst>
          </p:cNvPr>
          <p:cNvCxnSpPr>
            <a:cxnSpLocks/>
            <a:endCxn id="83" idx="1"/>
          </p:cNvCxnSpPr>
          <p:nvPr/>
        </p:nvCxnSpPr>
        <p:spPr>
          <a:xfrm>
            <a:off x="9843472" y="6423768"/>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7139134" cy="2246769"/>
          </a:xfrm>
          <a:prstGeom prst="rect">
            <a:avLst/>
          </a:prstGeom>
          <a:noFill/>
        </p:spPr>
        <p:txBody>
          <a:bodyPr wrap="none" rtlCol="0">
            <a:spAutoFit/>
          </a:bodyPr>
          <a:lstStyle/>
          <a:p>
            <a:pPr lvl="0"/>
            <a:r>
              <a:rPr lang="en-US" altLang="ko-KR" sz="2800">
                <a:solidFill>
                  <a:schemeClr val="tx1"/>
                </a:solidFill>
                <a:latin typeface="고도 M" panose="02000503000000020004" pitchFamily="2" charset="-127"/>
                <a:ea typeface="고도 M" panose="02000503000000020004" pitchFamily="2" charset="-127"/>
              </a:rPr>
              <a:t>TBPTT :</a:t>
            </a:r>
          </a:p>
          <a:p>
            <a:pPr lvl="0"/>
            <a:endParaRPr lang="en-US" altLang="ko-KR" sz="2800">
              <a:solidFill>
                <a:schemeClr val="tx1"/>
              </a:solidFill>
              <a:latin typeface="고도 M" panose="02000503000000020004" pitchFamily="2" charset="-127"/>
              <a:ea typeface="고도 M" panose="02000503000000020004" pitchFamily="2" charset="-127"/>
            </a:endParaRPr>
          </a:p>
          <a:p>
            <a:pPr lvl="0"/>
            <a:r>
              <a:rPr lang="en-US" altLang="ko-KR" sz="2800">
                <a:solidFill>
                  <a:schemeClr val="tx1"/>
                </a:solidFill>
                <a:latin typeface="고도 M" panose="02000503000000020004" pitchFamily="2" charset="-127"/>
                <a:ea typeface="고도 M" panose="02000503000000020004" pitchFamily="2" charset="-127"/>
              </a:rPr>
              <a:t>Truncate Back Propagation Through Time</a:t>
            </a:r>
          </a:p>
          <a:p>
            <a:pPr lvl="0"/>
            <a:endParaRPr lang="en-US" altLang="ko-KR" sz="2800">
              <a:solidFill>
                <a:schemeClr val="tx1"/>
              </a:solidFill>
              <a:latin typeface="고도 M" panose="02000503000000020004" pitchFamily="2" charset="-127"/>
              <a:ea typeface="고도 M" panose="02000503000000020004" pitchFamily="2" charset="-127"/>
            </a:endParaRPr>
          </a:p>
          <a:p>
            <a:pPr lvl="0"/>
            <a:r>
              <a:rPr lang="en-US" altLang="ko-KR" sz="2800">
                <a:solidFill>
                  <a:schemeClr val="tx1"/>
                </a:solidFill>
                <a:latin typeface="고도 M" panose="02000503000000020004" pitchFamily="2" charset="-127"/>
                <a:ea typeface="고도 M" panose="02000503000000020004" pitchFamily="2" charset="-127"/>
              </a:rPr>
              <a:t>: </a:t>
            </a:r>
            <a:r>
              <a:rPr lang="ko-KR" altLang="en-US" sz="2800">
                <a:solidFill>
                  <a:schemeClr val="tx1"/>
                </a:solidFill>
                <a:latin typeface="고도 M" panose="02000503000000020004" pitchFamily="2" charset="-127"/>
                <a:ea typeface="고도 M" panose="02000503000000020004" pitchFamily="2" charset="-127"/>
              </a:rPr>
              <a:t>시간을 거슬러 잘라서 역전파</a:t>
            </a:r>
            <a:r>
              <a:rPr lang="en-US" altLang="ko-KR" sz="2800">
                <a:solidFill>
                  <a:schemeClr val="tx1"/>
                </a:solidFill>
                <a:latin typeface="고도 M" panose="02000503000000020004" pitchFamily="2" charset="-127"/>
                <a:ea typeface="고도 M" panose="02000503000000020004" pitchFamily="2" charset="-127"/>
              </a:rPr>
              <a:t> </a:t>
            </a:r>
            <a:endParaRPr lang="ko-KR" altLang="en-US" sz="2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63254817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031325"/>
          </a:xfrm>
          <a:prstGeom prst="rect">
            <a:avLst/>
          </a:prstGeom>
          <a:solidFill>
            <a:srgbClr val="E2E2F6"/>
          </a:solidFill>
        </p:spPr>
        <p:txBody>
          <a:bodyPr wrap="square">
            <a:spAutoFit/>
          </a:bodyPr>
          <a:lstStyle/>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def backprop(self, x, err):</a:t>
            </a:r>
          </a:p>
          <a:p>
            <a:r>
              <a:rPr lang="en-US" altLang="ko-KR" sz="1800">
                <a:solidFill>
                  <a:schemeClr val="tx1"/>
                </a:solidFill>
                <a:latin typeface="Consolas" panose="020B0609020204030204" pitchFamily="49" charset="0"/>
              </a:rPr>
              <a:t>        m = </a:t>
            </a:r>
            <a:r>
              <a:rPr lang="en-US" altLang="ko-KR" sz="1800" err="1">
                <a:solidFill>
                  <a:schemeClr val="tx1"/>
                </a:solidFill>
                <a:latin typeface="Consolas" panose="020B0609020204030204" pitchFamily="49" charset="0"/>
              </a:rPr>
              <a:t>len</a:t>
            </a:r>
            <a:r>
              <a:rPr lang="en-US" altLang="ko-KR" sz="1800">
                <a:solidFill>
                  <a:schemeClr val="tx1"/>
                </a:solidFill>
                <a:latin typeface="Consolas" panose="020B0609020204030204" pitchFamily="49" charset="0"/>
              </a:rPr>
              <a:t>(x)       # </a:t>
            </a:r>
            <a:r>
              <a:rPr lang="ko-KR" altLang="en-US" sz="1800">
                <a:solidFill>
                  <a:schemeClr val="tx1"/>
                </a:solidFill>
                <a:latin typeface="Consolas" panose="020B0609020204030204" pitchFamily="49" charset="0"/>
              </a:rPr>
              <a:t>샘플 개수</a:t>
            </a:r>
          </a:p>
          <a:p>
            <a:r>
              <a:rPr lang="ko-KR" altLang="en-US" sz="1800">
                <a:solidFill>
                  <a:schemeClr val="tx1"/>
                </a:solidFill>
                <a:latin typeface="Consolas" panose="020B0609020204030204" pitchFamily="49" charset="0"/>
              </a:rPr>
              <a:t>        </a:t>
            </a: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 </a:t>
            </a:r>
            <a:r>
              <a:rPr lang="ko-KR" altLang="en-US" sz="1800">
                <a:solidFill>
                  <a:schemeClr val="tx1"/>
                </a:solidFill>
                <a:latin typeface="Consolas" panose="020B0609020204030204" pitchFamily="49" charset="0"/>
              </a:rPr>
              <a:t>출력층의 가중치와 절편에 대한 </a:t>
            </a:r>
            <a:r>
              <a:rPr lang="ko-KR" altLang="en-US" sz="1800" err="1">
                <a:solidFill>
                  <a:schemeClr val="tx1"/>
                </a:solidFill>
                <a:latin typeface="Consolas" panose="020B0609020204030204" pitchFamily="49" charset="0"/>
              </a:rPr>
              <a:t>그래디언트를</a:t>
            </a:r>
            <a:r>
              <a:rPr lang="ko-KR" altLang="en-US" sz="1800">
                <a:solidFill>
                  <a:schemeClr val="tx1"/>
                </a:solidFill>
                <a:latin typeface="Consolas" panose="020B0609020204030204" pitchFamily="49" charset="0"/>
              </a:rPr>
              <a:t> 계산합니다</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w2_grad = np.dot(</a:t>
            </a:r>
            <a:r>
              <a:rPr lang="en-US" altLang="ko-KR" sz="1800" err="1">
                <a:solidFill>
                  <a:schemeClr val="tx1"/>
                </a:solidFill>
                <a:latin typeface="Consolas" panose="020B0609020204030204" pitchFamily="49" charset="0"/>
              </a:rPr>
              <a:t>self.h</a:t>
            </a:r>
            <a:r>
              <a:rPr lang="en-US" altLang="ko-KR" sz="1800">
                <a:solidFill>
                  <a:schemeClr val="tx1"/>
                </a:solidFill>
                <a:latin typeface="Consolas" panose="020B0609020204030204" pitchFamily="49" charset="0"/>
              </a:rPr>
              <a:t>[-1].T, err) / m</a:t>
            </a:r>
          </a:p>
          <a:p>
            <a:r>
              <a:rPr lang="en-US" altLang="ko-KR" sz="1800">
                <a:solidFill>
                  <a:schemeClr val="tx1"/>
                </a:solidFill>
                <a:latin typeface="Consolas" panose="020B0609020204030204" pitchFamily="49" charset="0"/>
              </a:rPr>
              <a:t>        b2_grad = np.sum(err) / m</a:t>
            </a:r>
          </a:p>
          <a:p>
            <a:r>
              <a:rPr lang="en-US" altLang="ko-KR" sz="1800">
                <a:solidFill>
                  <a:schemeClr val="tx1"/>
                </a:solidFill>
                <a:latin typeface="Consolas" panose="020B0609020204030204" pitchFamily="49" charset="0"/>
              </a:rPr>
              <a:t>        </a:t>
            </a:r>
          </a:p>
        </p:txBody>
      </p:sp>
      <p:grpSp>
        <p:nvGrpSpPr>
          <p:cNvPr id="2" name="그룹 1">
            <a:extLst>
              <a:ext uri="{FF2B5EF4-FFF2-40B4-BE49-F238E27FC236}">
                <a16:creationId xmlns:a16="http://schemas.microsoft.com/office/drawing/2014/main" id="{1902F145-C0F5-4033-9792-8C62F32C5A67}"/>
              </a:ext>
            </a:extLst>
          </p:cNvPr>
          <p:cNvGrpSpPr/>
          <p:nvPr/>
        </p:nvGrpSpPr>
        <p:grpSpPr>
          <a:xfrm>
            <a:off x="656187" y="3376048"/>
            <a:ext cx="8596530" cy="4393247"/>
            <a:chOff x="585051" y="1817592"/>
            <a:chExt cx="9390718" cy="4799116"/>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31B863-4F2D-4348-9195-EED754CC3B99}"/>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431B863-4F2D-4348-9195-EED754CC3B99}"/>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b="-1667"/>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21B5B4DF-92A1-4307-A4DB-645AD958B79C}"/>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5FC5646D-B123-4C21-B646-E454A5C8194F}"/>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597150-1BDA-4556-84FD-9648A7ED0499}"/>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A597150-1BDA-4556-84FD-9648A7ED0499}"/>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BFE299-F016-4347-8EDB-4739E88E2A38}"/>
                    </a:ext>
                  </a:extLst>
                </p:cNvPr>
                <p:cNvSpPr txBox="1"/>
                <p:nvPr/>
              </p:nvSpPr>
              <p:spPr>
                <a:xfrm>
                  <a:off x="1364975" y="2088491"/>
                  <a:ext cx="776436" cy="4034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59BFE299-F016-4347-8EDB-4739E88E2A38}"/>
                    </a:ext>
                  </a:extLst>
                </p:cNvPr>
                <p:cNvSpPr txBox="1">
                  <a:spLocks noRot="1" noChangeAspect="1" noMove="1" noResize="1" noEditPoints="1" noAdjustHandles="1" noChangeArrowheads="1" noChangeShapeType="1" noTextEdit="1"/>
                </p:cNvSpPr>
                <p:nvPr/>
              </p:nvSpPr>
              <p:spPr>
                <a:xfrm>
                  <a:off x="1364975" y="2088491"/>
                  <a:ext cx="776436" cy="403453"/>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E2E96C24-084C-46BB-AC4D-666F2895B075}"/>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C5BC833D-0A44-40AF-9B39-2CF264980C63}"/>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42F0810E-5F75-417E-9E97-428977210F3A}"/>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FCE05C25-24AE-4CDA-8723-B75352D81D06}"/>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A57384C3-85AE-45A6-AA32-B2E21BD1F28D}"/>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BCB754A7-BA8C-43E1-89AA-B6FB3BB54198}"/>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8F209FE-1148-4211-8A1A-2E2634BF0893}"/>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66B999D-A4EA-428D-B395-35A18D3C04E1}"/>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F66B999D-A4EA-428D-B395-35A18D3C04E1}"/>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60345" b="-11475"/>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F1519CCD-2F3B-47CD-8F24-103F997E3DE1}"/>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0BA1A00-C80C-4DC1-857D-D17F766BBA7B}"/>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70BA1A00-C80C-4DC1-857D-D17F766BBA7B}"/>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2069" b="-1166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874B6DD8-8997-4763-B1F0-F235922DCCB0}"/>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665F915-C7B3-493E-B110-E7271CC71E2E}"/>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0665F915-C7B3-493E-B110-E7271CC71E2E}"/>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2069" b="-1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8081AEE0-95CF-42E7-A897-3BAE40C63AE8}"/>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84BA100-455C-4608-8128-45630C3C68BB}"/>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684BA100-455C-4608-8128-45630C3C68BB}"/>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5085" t="-4348" r="-16949" b="-20290"/>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900F4D71-CA41-468B-90C1-53ABE83C714E}"/>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116133A-F4AA-4D94-91A2-25EC2B27479B}"/>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7CC2F34-5B99-491D-BD79-E7569600AF07}"/>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4F22D74-FF1F-468E-8457-C3E768D1002C}"/>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C4F22D74-FF1F-468E-8457-C3E768D1002C}"/>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5738" r="-5738" b="-16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B1D04BF-7A90-434B-B359-762FF3D3C5AC}"/>
                    </a:ext>
                  </a:extLst>
                </p:cNvPr>
                <p:cNvSpPr txBox="1"/>
                <p:nvPr/>
              </p:nvSpPr>
              <p:spPr>
                <a:xfrm>
                  <a:off x="4605491" y="3130775"/>
                  <a:ext cx="1216650" cy="33621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EB1D04BF-7A90-434B-B359-762FF3D3C5AC}"/>
                    </a:ext>
                  </a:extLst>
                </p:cNvPr>
                <p:cNvSpPr txBox="1">
                  <a:spLocks noRot="1" noChangeAspect="1" noMove="1" noResize="1" noEditPoints="1" noAdjustHandles="1" noChangeArrowheads="1" noChangeShapeType="1" noTextEdit="1"/>
                </p:cNvSpPr>
                <p:nvPr/>
              </p:nvSpPr>
              <p:spPr>
                <a:xfrm>
                  <a:off x="4605491" y="3130775"/>
                  <a:ext cx="1216650" cy="336211"/>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E5350041-0AD6-4B0D-9352-113759E3B00C}"/>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44F563FE-F2FE-494A-8565-51741FD86A23}"/>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B33DE9BD-6E41-4F27-91BD-E25AF712DF12}"/>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8C23A9F5-5A87-483F-896C-C20CD2F79DF0}"/>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8C23A9F5-5A87-483F-896C-C20CD2F79DF0}"/>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b="-769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E108626B-FCC7-4B22-B9BE-C62FAD15C512}"/>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19B316E-3848-4A26-96AA-48369455247A}"/>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019B316E-3848-4A26-96AA-48369455247A}"/>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36207" b="-13333"/>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8900F49-B2F5-4811-8F69-F48F919BBBAC}"/>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CE1CAC-CE81-4D46-8A54-78F5D7B246FD}"/>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E0CE1CAC-CE81-4D46-8A54-78F5D7B246FD}"/>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15517"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8140B5E-EF47-400F-A566-AA55ECFF19BE}"/>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18140B5E-EF47-400F-A566-AA55ECFF19BE}"/>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15517"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901C57-638D-4DA2-90BF-F9A1ED39B936}"/>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92901C57-638D-4DA2-90BF-F9A1ED39B936}"/>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22414" b="-13333"/>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80BE2E3A-4195-43A4-B1B2-C922533BFD6D}"/>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57EFBC-09C4-42E0-AEF6-22B2DAEF8B98}"/>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8A7D2F7A-E6C6-4152-87DB-B0741DC1BCBF}"/>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0AA1A08-3C20-42E1-BE33-0DEFD34F97E9}"/>
                    </a:ext>
                  </a:extLst>
                </p:cNvPr>
                <p:cNvSpPr txBox="1"/>
                <p:nvPr/>
              </p:nvSpPr>
              <p:spPr>
                <a:xfrm>
                  <a:off x="6225250" y="4147919"/>
                  <a:ext cx="1818338" cy="624862"/>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D0AA1A08-3C20-42E1-BE33-0DEFD34F97E9}"/>
                    </a:ext>
                  </a:extLst>
                </p:cNvPr>
                <p:cNvSpPr txBox="1">
                  <a:spLocks noRot="1" noChangeAspect="1" noMove="1" noResize="1" noEditPoints="1" noAdjustHandles="1" noChangeArrowheads="1" noChangeShapeType="1" noTextEdit="1"/>
                </p:cNvSpPr>
                <p:nvPr/>
              </p:nvSpPr>
              <p:spPr>
                <a:xfrm>
                  <a:off x="6225250" y="4147919"/>
                  <a:ext cx="1818338" cy="624862"/>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C26B407-C22D-468B-A4E1-06B35E095BF1}"/>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D4B36E8-82FD-4C6F-BF5B-7A4111BEC632}"/>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DD4B36E8-82FD-4C6F-BF5B-7A4111BEC632}"/>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8"/>
                  <a:stretch>
                    <a:fillRect b="-9474"/>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31238002-C77F-41E3-AA79-ED57A35E04B1}"/>
                </a:ext>
              </a:extLst>
            </p:cNvPr>
            <p:cNvCxnSpPr>
              <a:cxnSpLocks/>
              <a:stCxn id="40" idx="0"/>
              <a:endCxn id="37"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D7FBEBE8-62C6-44DF-9CD3-6EBCCF19765F}"/>
                </a:ext>
              </a:extLst>
            </p:cNvPr>
            <p:cNvCxnSpPr>
              <a:cxnSpLocks/>
              <a:stCxn id="40" idx="2"/>
              <a:endCxn id="39"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3C47D8B-8367-4C55-A2EC-3CA3C23154B7}"/>
                    </a:ext>
                  </a:extLst>
                </p:cNvPr>
                <p:cNvSpPr txBox="1"/>
                <p:nvPr/>
              </p:nvSpPr>
              <p:spPr>
                <a:xfrm>
                  <a:off x="4894964" y="4289427"/>
                  <a:ext cx="927177"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t>𝑏</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83C47D8B-8367-4C55-A2EC-3CA3C23154B7}"/>
                    </a:ext>
                  </a:extLst>
                </p:cNvPr>
                <p:cNvSpPr txBox="1">
                  <a:spLocks noRot="1" noChangeAspect="1" noMove="1" noResize="1" noEditPoints="1" noAdjustHandles="1" noChangeArrowheads="1" noChangeShapeType="1" noTextEdit="1"/>
                </p:cNvSpPr>
                <p:nvPr/>
              </p:nvSpPr>
              <p:spPr>
                <a:xfrm>
                  <a:off x="4894964" y="4289427"/>
                  <a:ext cx="927177" cy="572016"/>
                </a:xfrm>
                <a:prstGeom prst="rect">
                  <a:avLst/>
                </a:prstGeom>
                <a:blipFill>
                  <a:blip r:embed="rId19"/>
                  <a:stretch>
                    <a:fillRect b="-930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7B14D1-A0EF-42FC-A24F-D123093E5AEC}"/>
                    </a:ext>
                  </a:extLst>
                </p:cNvPr>
                <p:cNvSpPr txBox="1"/>
                <p:nvPr/>
              </p:nvSpPr>
              <p:spPr>
                <a:xfrm>
                  <a:off x="2459690" y="5128687"/>
                  <a:ext cx="3842045" cy="69427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867B14D1-A0EF-42FC-A24F-D123093E5AEC}"/>
                    </a:ext>
                  </a:extLst>
                </p:cNvPr>
                <p:cNvSpPr txBox="1">
                  <a:spLocks noRot="1" noChangeAspect="1" noMove="1" noResize="1" noEditPoints="1" noAdjustHandles="1" noChangeArrowheads="1" noChangeShapeType="1" noTextEdit="1"/>
                </p:cNvSpPr>
                <p:nvPr/>
              </p:nvSpPr>
              <p:spPr>
                <a:xfrm>
                  <a:off x="2459690" y="5128687"/>
                  <a:ext cx="3842045" cy="694275"/>
                </a:xfrm>
                <a:prstGeom prst="rect">
                  <a:avLst/>
                </a:prstGeom>
                <a:blipFill>
                  <a:blip r:embed="rId20"/>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1245B30-2253-4F86-91AD-D8225752C759}"/>
                    </a:ext>
                  </a:extLst>
                </p:cNvPr>
                <p:cNvSpPr txBox="1"/>
                <p:nvPr/>
              </p:nvSpPr>
              <p:spPr>
                <a:xfrm>
                  <a:off x="2447025" y="5922433"/>
                  <a:ext cx="6033506" cy="69427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𝑠𝑢𝑚</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91245B30-2253-4F86-91AD-D8225752C759}"/>
                    </a:ext>
                  </a:extLst>
                </p:cNvPr>
                <p:cNvSpPr txBox="1">
                  <a:spLocks noRot="1" noChangeAspect="1" noMove="1" noResize="1" noEditPoints="1" noAdjustHandles="1" noChangeArrowheads="1" noChangeShapeType="1" noTextEdit="1"/>
                </p:cNvSpPr>
                <p:nvPr/>
              </p:nvSpPr>
              <p:spPr>
                <a:xfrm>
                  <a:off x="2447025" y="5922433"/>
                  <a:ext cx="6033506" cy="694275"/>
                </a:xfrm>
                <a:prstGeom prst="rect">
                  <a:avLst/>
                </a:prstGeom>
                <a:blipFill>
                  <a:blip r:embed="rId21"/>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8C6F8FA-E7DA-4D78-8869-A635FC60D5E1}"/>
                    </a:ext>
                  </a:extLst>
                </p:cNvPr>
                <p:cNvSpPr txBox="1"/>
                <p:nvPr/>
              </p:nvSpPr>
              <p:spPr>
                <a:xfrm>
                  <a:off x="6844098" y="5050325"/>
                  <a:ext cx="1976695" cy="6155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e>
                            </m:d>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a:p>
                  <a:pPr lvl="0">
                    <a:defRPr/>
                  </a:pPr>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C8C6F8FA-E7DA-4D78-8869-A635FC60D5E1}"/>
                    </a:ext>
                  </a:extLst>
                </p:cNvPr>
                <p:cNvSpPr txBox="1">
                  <a:spLocks noRot="1" noChangeAspect="1" noMove="1" noResize="1" noEditPoints="1" noAdjustHandles="1" noChangeArrowheads="1" noChangeShapeType="1" noTextEdit="1"/>
                </p:cNvSpPr>
                <p:nvPr/>
              </p:nvSpPr>
              <p:spPr>
                <a:xfrm>
                  <a:off x="6844098" y="5050325"/>
                  <a:ext cx="1976695" cy="615553"/>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EC40F74-CD76-4B6F-98A3-128D6178729A}"/>
                    </a:ext>
                  </a:extLst>
                </p:cNvPr>
                <p:cNvSpPr txBox="1"/>
                <p:nvPr/>
              </p:nvSpPr>
              <p:spPr>
                <a:xfrm>
                  <a:off x="6831433" y="5507828"/>
                  <a:ext cx="1597809"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e>
                        </m:d>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9EC40F74-CD76-4B6F-98A3-128D6178729A}"/>
                    </a:ext>
                  </a:extLst>
                </p:cNvPr>
                <p:cNvSpPr txBox="1">
                  <a:spLocks noRot="1" noChangeAspect="1" noMove="1" noResize="1" noEditPoints="1" noAdjustHandles="1" noChangeArrowheads="1" noChangeShapeType="1" noTextEdit="1"/>
                </p:cNvSpPr>
                <p:nvPr/>
              </p:nvSpPr>
              <p:spPr>
                <a:xfrm>
                  <a:off x="6831433" y="5507828"/>
                  <a:ext cx="1597809" cy="307777"/>
                </a:xfrm>
                <a:prstGeom prst="rect">
                  <a:avLst/>
                </a:prstGeom>
                <a:blipFill>
                  <a:blip r:embed="rId23"/>
                  <a:stretch>
                    <a:fillRect b="-21739"/>
                  </a:stretch>
                </a:blipFill>
              </p:spPr>
              <p:txBody>
                <a:bodyPr/>
                <a:lstStyle/>
                <a:p>
                  <a:r>
                    <a:rPr lang="ko-KR" altLang="en-US">
                      <a:noFill/>
                    </a:rPr>
                    <a:t> </a:t>
                  </a:r>
                </a:p>
              </p:txBody>
            </p:sp>
          </mc:Fallback>
        </mc:AlternateContent>
      </p:grpSp>
      <p:sp>
        <p:nvSpPr>
          <p:cNvPr id="55" name="직사각형 54">
            <a:extLst>
              <a:ext uri="{FF2B5EF4-FFF2-40B4-BE49-F238E27FC236}">
                <a16:creationId xmlns:a16="http://schemas.microsoft.com/office/drawing/2014/main" id="{9E23DDC4-E802-4462-B051-B2740ADC1DBD}"/>
              </a:ext>
            </a:extLst>
          </p:cNvPr>
          <p:cNvSpPr/>
          <p:nvPr/>
        </p:nvSpPr>
        <p:spPr>
          <a:xfrm>
            <a:off x="-640526" y="6221045"/>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29FF450F-0220-47A0-8348-92A716E09A6A}"/>
              </a:ext>
            </a:extLst>
          </p:cNvPr>
          <p:cNvSpPr/>
          <p:nvPr/>
        </p:nvSpPr>
        <p:spPr>
          <a:xfrm>
            <a:off x="359841" y="622062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E2DE13E-1123-49A9-B14C-7E27D34F0396}"/>
              </a:ext>
            </a:extLst>
          </p:cNvPr>
          <p:cNvSpPr/>
          <p:nvPr/>
        </p:nvSpPr>
        <p:spPr>
          <a:xfrm>
            <a:off x="774056" y="6220620"/>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5B9E2846-E52B-4D80-A94E-6708D02356D4}"/>
              </a:ext>
            </a:extLst>
          </p:cNvPr>
          <p:cNvCxnSpPr>
            <a:stCxn id="55" idx="3"/>
            <a:endCxn id="56" idx="1"/>
          </p:cNvCxnSpPr>
          <p:nvPr/>
        </p:nvCxnSpPr>
        <p:spPr>
          <a:xfrm flipV="1">
            <a:off x="-226311" y="6421440"/>
            <a:ext cx="586152" cy="4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A891352-005C-4EA7-88C3-79FF7E0D78E9}"/>
              </a:ext>
            </a:extLst>
          </p:cNvPr>
          <p:cNvSpPr txBox="1"/>
          <p:nvPr/>
        </p:nvSpPr>
        <p:spPr>
          <a:xfrm>
            <a:off x="-1134326" y="5728181"/>
            <a:ext cx="1204176"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self.h</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0" name="직사각형 59">
            <a:extLst>
              <a:ext uri="{FF2B5EF4-FFF2-40B4-BE49-F238E27FC236}">
                <a16:creationId xmlns:a16="http://schemas.microsoft.com/office/drawing/2014/main" id="{3358277A-ADD3-41F8-983D-8D6B056605B5}"/>
              </a:ext>
            </a:extLst>
          </p:cNvPr>
          <p:cNvSpPr/>
          <p:nvPr/>
        </p:nvSpPr>
        <p:spPr>
          <a:xfrm>
            <a:off x="1640350" y="622062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476AF076-8309-4097-B562-BDA78E411565}"/>
              </a:ext>
            </a:extLst>
          </p:cNvPr>
          <p:cNvSpPr/>
          <p:nvPr/>
        </p:nvSpPr>
        <p:spPr>
          <a:xfrm>
            <a:off x="2054565" y="6220619"/>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8D894A9-F5A7-4A14-9770-F627EB0E4E1C}"/>
              </a:ext>
            </a:extLst>
          </p:cNvPr>
          <p:cNvCxnSpPr>
            <a:cxnSpLocks/>
            <a:stCxn id="57" idx="3"/>
            <a:endCxn id="60" idx="1"/>
          </p:cNvCxnSpPr>
          <p:nvPr/>
        </p:nvCxnSpPr>
        <p:spPr>
          <a:xfrm>
            <a:off x="1188271" y="6421439"/>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8BC9C2B-75D7-494B-B22F-A9E412D446A3}"/>
                  </a:ext>
                </a:extLst>
              </p:cNvPr>
              <p:cNvSpPr txBox="1"/>
              <p:nvPr/>
            </p:nvSpPr>
            <p:spPr>
              <a:xfrm>
                <a:off x="482309" y="57590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58BC9C2B-75D7-494B-B22F-A9E412D446A3}"/>
                  </a:ext>
                </a:extLst>
              </p:cNvPr>
              <p:cNvSpPr txBox="1">
                <a:spLocks noRot="1" noChangeAspect="1" noMove="1" noResize="1" noEditPoints="1" noAdjustHandles="1" noChangeArrowheads="1" noChangeShapeType="1" noTextEdit="1"/>
              </p:cNvSpPr>
              <p:nvPr/>
            </p:nvSpPr>
            <p:spPr>
              <a:xfrm>
                <a:off x="482309" y="5759011"/>
                <a:ext cx="583493" cy="390748"/>
              </a:xfrm>
              <a:prstGeom prst="rect">
                <a:avLst/>
              </a:prstGeom>
              <a:blipFill>
                <a:blip r:embed="rId24"/>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A4C9203-0279-48EF-87FD-BE21C1937D87}"/>
                  </a:ext>
                </a:extLst>
              </p:cNvPr>
              <p:cNvSpPr txBox="1"/>
              <p:nvPr/>
            </p:nvSpPr>
            <p:spPr>
              <a:xfrm>
                <a:off x="1776754" y="5798171"/>
                <a:ext cx="486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7A4C9203-0279-48EF-87FD-BE21C1937D87}"/>
                  </a:ext>
                </a:extLst>
              </p:cNvPr>
              <p:cNvSpPr txBox="1">
                <a:spLocks noRot="1" noChangeAspect="1" noMove="1" noResize="1" noEditPoints="1" noAdjustHandles="1" noChangeArrowheads="1" noChangeShapeType="1" noTextEdit="1"/>
              </p:cNvSpPr>
              <p:nvPr/>
            </p:nvSpPr>
            <p:spPr>
              <a:xfrm>
                <a:off x="1776754" y="5798171"/>
                <a:ext cx="486352" cy="369332"/>
              </a:xfrm>
              <a:prstGeom prst="rect">
                <a:avLst/>
              </a:prstGeom>
              <a:blipFill>
                <a:blip r:embed="rId2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994498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2343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seq = </a:t>
            </a:r>
            <a:r>
              <a:rPr lang="en-US" altLang="ko-KR" err="1">
                <a:solidFill>
                  <a:schemeClr val="tx1"/>
                </a:solidFill>
                <a:latin typeface="Consolas" panose="020B0609020204030204" pitchFamily="49" charset="0"/>
              </a:rPr>
              <a:t>np.swapaxes</a:t>
            </a:r>
            <a:r>
              <a:rPr lang="en-US" altLang="ko-KR">
                <a:solidFill>
                  <a:schemeClr val="tx1"/>
                </a:solidFill>
                <a:latin typeface="Consolas" panose="020B0609020204030204" pitchFamily="49" charset="0"/>
              </a:rPr>
              <a:t>(x, 0, 1)</a:t>
            </a:r>
          </a:p>
          <a:p>
            <a:r>
              <a:rPr lang="en-US" altLang="ko-KR">
                <a:solidFill>
                  <a:schemeClr val="tx1"/>
                </a:solidFill>
                <a:latin typeface="Consolas" panose="020B0609020204030204" pitchFamily="49" charset="0"/>
              </a:rPr>
              <a:t>        w1h_grad = w1x_grad = b1_grad = 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셀 직전까지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err_to_cell</a:t>
            </a:r>
            <a:r>
              <a:rPr lang="en-US" altLang="ko-KR">
                <a:solidFill>
                  <a:schemeClr val="tx1"/>
                </a:solidFill>
                <a:latin typeface="Consolas" panose="020B0609020204030204" pitchFamily="49" charset="0"/>
              </a:rPr>
              <a:t> = np.dot(err, self.w2.T) * (1 -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412E4F-2E71-4A76-93FE-0EB85E998E46}"/>
                  </a:ext>
                </a:extLst>
              </p:cNvPr>
              <p:cNvSpPr txBox="1"/>
              <p:nvPr/>
            </p:nvSpPr>
            <p:spPr>
              <a:xfrm>
                <a:off x="3864910" y="4403716"/>
                <a:ext cx="475272" cy="3662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7412E4F-2E71-4A76-93FE-0EB85E998E46}"/>
                  </a:ext>
                </a:extLst>
              </p:cNvPr>
              <p:cNvSpPr txBox="1">
                <a:spLocks noRot="1" noChangeAspect="1" noMove="1" noResize="1" noEditPoints="1" noAdjustHandles="1" noChangeArrowheads="1" noChangeShapeType="1" noTextEdit="1"/>
              </p:cNvSpPr>
              <p:nvPr/>
            </p:nvSpPr>
            <p:spPr>
              <a:xfrm>
                <a:off x="3864910" y="4403716"/>
                <a:ext cx="475272" cy="366272"/>
              </a:xfrm>
              <a:prstGeom prst="rect">
                <a:avLst/>
              </a:prstGeom>
              <a:blipFill>
                <a:blip r:embed="rId3"/>
                <a:stretch>
                  <a:fillRect b="-1667"/>
                </a:stretch>
              </a:blipFill>
            </p:spPr>
            <p:txBody>
              <a:bodyPr/>
              <a:lstStyle/>
              <a:p>
                <a:r>
                  <a:rPr lang="ko-KR" altLang="en-US">
                    <a:noFill/>
                  </a:rPr>
                  <a:t> </a:t>
                </a:r>
              </a:p>
            </p:txBody>
          </p:sp>
        </mc:Fallback>
      </mc:AlternateContent>
      <p:cxnSp>
        <p:nvCxnSpPr>
          <p:cNvPr id="8" name="연결선: 꺾임 7">
            <a:extLst>
              <a:ext uri="{FF2B5EF4-FFF2-40B4-BE49-F238E27FC236}">
                <a16:creationId xmlns:a16="http://schemas.microsoft.com/office/drawing/2014/main" id="{9B24DB95-6934-443B-84C0-133A66EF1D55}"/>
              </a:ext>
            </a:extLst>
          </p:cNvPr>
          <p:cNvCxnSpPr>
            <a:cxnSpLocks/>
            <a:stCxn id="9" idx="0"/>
            <a:endCxn id="15" idx="0"/>
          </p:cNvCxnSpPr>
          <p:nvPr/>
        </p:nvCxnSpPr>
        <p:spPr>
          <a:xfrm rot="16200000" flipV="1">
            <a:off x="2744672" y="3232434"/>
            <a:ext cx="365899" cy="1925961"/>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F5A3700A-CF19-4119-9ACC-88278701B2A8}"/>
              </a:ext>
            </a:extLst>
          </p:cNvPr>
          <p:cNvSpPr/>
          <p:nvPr/>
        </p:nvSpPr>
        <p:spPr>
          <a:xfrm>
            <a:off x="3851865" y="4378363"/>
            <a:ext cx="77474" cy="774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83E378-2407-4A84-8BFA-B6A756F6DE68}"/>
                  </a:ext>
                </a:extLst>
              </p:cNvPr>
              <p:cNvSpPr txBox="1"/>
              <p:nvPr/>
            </p:nvSpPr>
            <p:spPr>
              <a:xfrm>
                <a:off x="1906322" y="3237564"/>
                <a:ext cx="534146" cy="35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C83E378-2407-4A84-8BFA-B6A756F6DE68}"/>
                  </a:ext>
                </a:extLst>
              </p:cNvPr>
              <p:cNvSpPr txBox="1">
                <a:spLocks noRot="1" noChangeAspect="1" noMove="1" noResize="1" noEditPoints="1" noAdjustHandles="1" noChangeArrowheads="1" noChangeShapeType="1" noTextEdit="1"/>
              </p:cNvSpPr>
              <p:nvPr/>
            </p:nvSpPr>
            <p:spPr>
              <a:xfrm>
                <a:off x="1906322" y="3237564"/>
                <a:ext cx="534146" cy="357702"/>
              </a:xfrm>
              <a:prstGeom prst="rect">
                <a:avLst/>
              </a:prstGeom>
              <a:blipFill>
                <a:blip r:embed="rId4"/>
                <a:stretch>
                  <a:fillRect b="-135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E92DFF-0F3A-45BA-BAA1-9EAFDC1FF0F9}"/>
                  </a:ext>
                </a:extLst>
              </p:cNvPr>
              <p:cNvSpPr txBox="1"/>
              <p:nvPr/>
            </p:nvSpPr>
            <p:spPr>
              <a:xfrm>
                <a:off x="1392800" y="3284403"/>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1E92DFF-0F3A-45BA-BAA1-9EAFDC1FF0F9}"/>
                  </a:ext>
                </a:extLst>
              </p:cNvPr>
              <p:cNvSpPr txBox="1">
                <a:spLocks noRot="1" noChangeAspect="1" noMove="1" noResize="1" noEditPoints="1" noAdjustHandles="1" noChangeArrowheads="1" noChangeShapeType="1" noTextEdit="1"/>
              </p:cNvSpPr>
              <p:nvPr/>
            </p:nvSpPr>
            <p:spPr>
              <a:xfrm>
                <a:off x="1392800" y="3284403"/>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3" name="직선 화살표 연결선 12">
            <a:extLst>
              <a:ext uri="{FF2B5EF4-FFF2-40B4-BE49-F238E27FC236}">
                <a16:creationId xmlns:a16="http://schemas.microsoft.com/office/drawing/2014/main" id="{A870B0EF-0A12-49A4-B462-B2635CB3E329}"/>
              </a:ext>
            </a:extLst>
          </p:cNvPr>
          <p:cNvCxnSpPr>
            <a:cxnSpLocks/>
          </p:cNvCxnSpPr>
          <p:nvPr/>
        </p:nvCxnSpPr>
        <p:spPr>
          <a:xfrm>
            <a:off x="1714129" y="3602238"/>
            <a:ext cx="154573" cy="16830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DF4FF18-8EB0-4B03-BCB4-467A5BB8FC1F}"/>
              </a:ext>
            </a:extLst>
          </p:cNvPr>
          <p:cNvSpPr/>
          <p:nvPr/>
        </p:nvSpPr>
        <p:spPr>
          <a:xfrm>
            <a:off x="2831584" y="4012464"/>
            <a:ext cx="738386" cy="73838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5" name="타원 14">
            <a:extLst>
              <a:ext uri="{FF2B5EF4-FFF2-40B4-BE49-F238E27FC236}">
                <a16:creationId xmlns:a16="http://schemas.microsoft.com/office/drawing/2014/main" id="{2ED65479-9755-4A23-9661-FEE6150B52D0}"/>
              </a:ext>
            </a:extLst>
          </p:cNvPr>
          <p:cNvSpPr/>
          <p:nvPr/>
        </p:nvSpPr>
        <p:spPr>
          <a:xfrm>
            <a:off x="1595448" y="4012464"/>
            <a:ext cx="738386" cy="73838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6" name="타원 15">
            <a:extLst>
              <a:ext uri="{FF2B5EF4-FFF2-40B4-BE49-F238E27FC236}">
                <a16:creationId xmlns:a16="http://schemas.microsoft.com/office/drawing/2014/main" id="{24BCEC98-30DF-4059-A7F9-D54071491934}"/>
              </a:ext>
            </a:extLst>
          </p:cNvPr>
          <p:cNvSpPr/>
          <p:nvPr/>
        </p:nvSpPr>
        <p:spPr>
          <a:xfrm>
            <a:off x="4574979" y="4012464"/>
            <a:ext cx="738386" cy="73838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8" name="직선 화살표 연결선 17">
            <a:extLst>
              <a:ext uri="{FF2B5EF4-FFF2-40B4-BE49-F238E27FC236}">
                <a16:creationId xmlns:a16="http://schemas.microsoft.com/office/drawing/2014/main" id="{F199AA79-8676-4F90-AD5C-9EE7E3871FCB}"/>
              </a:ext>
            </a:extLst>
          </p:cNvPr>
          <p:cNvCxnSpPr>
            <a:cxnSpLocks/>
            <a:stCxn id="22" idx="3"/>
          </p:cNvCxnSpPr>
          <p:nvPr/>
        </p:nvCxnSpPr>
        <p:spPr>
          <a:xfrm flipV="1">
            <a:off x="1032717" y="4403129"/>
            <a:ext cx="559515" cy="11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502B15CC-B793-4C37-9C84-065C9A5BF682}"/>
              </a:ext>
            </a:extLst>
          </p:cNvPr>
          <p:cNvCxnSpPr>
            <a:cxnSpLocks/>
            <a:stCxn id="21" idx="2"/>
          </p:cNvCxnSpPr>
          <p:nvPr/>
        </p:nvCxnSpPr>
        <p:spPr>
          <a:xfrm>
            <a:off x="1160512" y="4052662"/>
            <a:ext cx="782" cy="3504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574A1A2-7286-4C2D-A2B9-BB788BA1EB0B}"/>
              </a:ext>
            </a:extLst>
          </p:cNvPr>
          <p:cNvCxnSpPr>
            <a:cxnSpLocks/>
            <a:endCxn id="15" idx="3"/>
          </p:cNvCxnSpPr>
          <p:nvPr/>
        </p:nvCxnSpPr>
        <p:spPr>
          <a:xfrm flipV="1">
            <a:off x="1342233" y="4642716"/>
            <a:ext cx="361349" cy="3910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369813C-C0C7-473A-B3E4-AC29B883B2DB}"/>
                  </a:ext>
                </a:extLst>
              </p:cNvPr>
              <p:cNvSpPr txBox="1"/>
              <p:nvPr/>
            </p:nvSpPr>
            <p:spPr>
              <a:xfrm>
                <a:off x="983571" y="3686390"/>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1" name="TextBox 20">
                <a:extLst>
                  <a:ext uri="{FF2B5EF4-FFF2-40B4-BE49-F238E27FC236}">
                    <a16:creationId xmlns:a16="http://schemas.microsoft.com/office/drawing/2014/main" id="{E369813C-C0C7-473A-B3E4-AC29B883B2DB}"/>
                  </a:ext>
                </a:extLst>
              </p:cNvPr>
              <p:cNvSpPr txBox="1">
                <a:spLocks noRot="1" noChangeAspect="1" noMove="1" noResize="1" noEditPoints="1" noAdjustHandles="1" noChangeArrowheads="1" noChangeShapeType="1" noTextEdit="1"/>
              </p:cNvSpPr>
              <p:nvPr/>
            </p:nvSpPr>
            <p:spPr>
              <a:xfrm>
                <a:off x="983571" y="3686390"/>
                <a:ext cx="353882" cy="366272"/>
              </a:xfrm>
              <a:prstGeom prst="rect">
                <a:avLst/>
              </a:prstGeom>
              <a:blipFill>
                <a:blip r:embed="rId6"/>
                <a:stretch>
                  <a:fillRect r="-60345" b="-11667"/>
                </a:stretch>
              </a:blipFill>
            </p:spPr>
            <p:txBody>
              <a:bodyPr/>
              <a:lstStyle/>
              <a:p>
                <a:r>
                  <a:rPr lang="ko-KR" altLang="en-US">
                    <a:noFill/>
                  </a:rPr>
                  <a:t> </a:t>
                </a:r>
              </a:p>
            </p:txBody>
          </p:sp>
        </mc:Fallback>
      </mc:AlternateContent>
      <p:sp>
        <p:nvSpPr>
          <p:cNvPr id="22" name="TextBox 21">
            <a:extLst>
              <a:ext uri="{FF2B5EF4-FFF2-40B4-BE49-F238E27FC236}">
                <a16:creationId xmlns:a16="http://schemas.microsoft.com/office/drawing/2014/main" id="{447525EE-6AA5-4051-940D-2BB3EBC3355E}"/>
              </a:ext>
            </a:extLst>
          </p:cNvPr>
          <p:cNvSpPr txBox="1"/>
          <p:nvPr/>
        </p:nvSpPr>
        <p:spPr>
          <a:xfrm>
            <a:off x="678835" y="4221167"/>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801B7EA-09CE-450A-87AB-807E8A0868DB}"/>
                  </a:ext>
                </a:extLst>
              </p:cNvPr>
              <p:cNvSpPr txBox="1"/>
              <p:nvPr/>
            </p:nvSpPr>
            <p:spPr>
              <a:xfrm>
                <a:off x="1032717" y="4902291"/>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3" name="TextBox 22">
                <a:extLst>
                  <a:ext uri="{FF2B5EF4-FFF2-40B4-BE49-F238E27FC236}">
                    <a16:creationId xmlns:a16="http://schemas.microsoft.com/office/drawing/2014/main" id="{8801B7EA-09CE-450A-87AB-807E8A0868DB}"/>
                  </a:ext>
                </a:extLst>
              </p:cNvPr>
              <p:cNvSpPr txBox="1">
                <a:spLocks noRot="1" noChangeAspect="1" noMove="1" noResize="1" noEditPoints="1" noAdjustHandles="1" noChangeArrowheads="1" noChangeShapeType="1" noTextEdit="1"/>
              </p:cNvSpPr>
              <p:nvPr/>
            </p:nvSpPr>
            <p:spPr>
              <a:xfrm>
                <a:off x="1032717" y="4902291"/>
                <a:ext cx="353882" cy="366272"/>
              </a:xfrm>
              <a:prstGeom prst="rect">
                <a:avLst/>
              </a:prstGeom>
              <a:blipFill>
                <a:blip r:embed="rId7"/>
                <a:stretch>
                  <a:fillRect r="-12069" b="-13333"/>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8C7B3B93-60B5-4584-8D7F-16AD9ED6AD6B}"/>
              </a:ext>
            </a:extLst>
          </p:cNvPr>
          <p:cNvCxnSpPr>
            <a:cxnSpLocks/>
            <a:stCxn id="15" idx="6"/>
            <a:endCxn id="14" idx="2"/>
          </p:cNvCxnSpPr>
          <p:nvPr/>
        </p:nvCxnSpPr>
        <p:spPr>
          <a:xfrm>
            <a:off x="2333834" y="4381657"/>
            <a:ext cx="49775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24BB161-8C14-49B9-9141-7A4B471A266D}"/>
                  </a:ext>
                </a:extLst>
              </p:cNvPr>
              <p:cNvSpPr txBox="1"/>
              <p:nvPr/>
            </p:nvSpPr>
            <p:spPr>
              <a:xfrm>
                <a:off x="2394933" y="4403716"/>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E24BB161-8C14-49B9-9141-7A4B471A266D}"/>
                  </a:ext>
                </a:extLst>
              </p:cNvPr>
              <p:cNvSpPr txBox="1">
                <a:spLocks noRot="1" noChangeAspect="1" noMove="1" noResize="1" noEditPoints="1" noAdjustHandles="1" noChangeArrowheads="1" noChangeShapeType="1" noTextEdit="1"/>
              </p:cNvSpPr>
              <p:nvPr/>
            </p:nvSpPr>
            <p:spPr>
              <a:xfrm>
                <a:off x="2394933" y="4403716"/>
                <a:ext cx="353882" cy="366272"/>
              </a:xfrm>
              <a:prstGeom prst="rect">
                <a:avLst/>
              </a:prstGeom>
              <a:blipFill>
                <a:blip r:embed="rId8"/>
                <a:stretch>
                  <a:fillRect r="-12069" b="-13333"/>
                </a:stretch>
              </a:blipFill>
            </p:spPr>
            <p:txBody>
              <a:bodyPr/>
              <a:lstStyle/>
              <a:p>
                <a:r>
                  <a:rPr lang="ko-KR" altLang="en-US">
                    <a:noFill/>
                  </a:rPr>
                  <a:t> </a:t>
                </a:r>
              </a:p>
            </p:txBody>
          </p:sp>
        </mc:Fallback>
      </mc:AlternateContent>
      <p:sp>
        <p:nvSpPr>
          <p:cNvPr id="26" name="타원 25">
            <a:extLst>
              <a:ext uri="{FF2B5EF4-FFF2-40B4-BE49-F238E27FC236}">
                <a16:creationId xmlns:a16="http://schemas.microsoft.com/office/drawing/2014/main" id="{3B6A2D21-E8D1-41E1-94DF-633F540636CB}"/>
              </a:ext>
            </a:extLst>
          </p:cNvPr>
          <p:cNvSpPr/>
          <p:nvPr/>
        </p:nvSpPr>
        <p:spPr>
          <a:xfrm>
            <a:off x="7531383" y="4012464"/>
            <a:ext cx="738386" cy="73838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D20FEBD-BFE7-4BE6-8060-A41ACE800F86}"/>
                  </a:ext>
                </a:extLst>
              </p:cNvPr>
              <p:cNvSpPr txBox="1"/>
              <p:nvPr/>
            </p:nvSpPr>
            <p:spPr>
              <a:xfrm>
                <a:off x="8921483" y="4170346"/>
                <a:ext cx="353882" cy="42262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BD20FEBD-BFE7-4BE6-8060-A41ACE800F86}"/>
                  </a:ext>
                </a:extLst>
              </p:cNvPr>
              <p:cNvSpPr txBox="1">
                <a:spLocks noRot="1" noChangeAspect="1" noMove="1" noResize="1" noEditPoints="1" noAdjustHandles="1" noChangeArrowheads="1" noChangeShapeType="1" noTextEdit="1"/>
              </p:cNvSpPr>
              <p:nvPr/>
            </p:nvSpPr>
            <p:spPr>
              <a:xfrm>
                <a:off x="8921483" y="4170346"/>
                <a:ext cx="353882" cy="422621"/>
              </a:xfrm>
              <a:prstGeom prst="rect">
                <a:avLst/>
              </a:prstGeom>
              <a:blipFill>
                <a:blip r:embed="rId9"/>
                <a:stretch>
                  <a:fillRect l="-5085" t="-4348" r="-16949" b="-21739"/>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93C8443-8FC4-411E-8E53-5F652D4A8107}"/>
              </a:ext>
            </a:extLst>
          </p:cNvPr>
          <p:cNvCxnSpPr>
            <a:cxnSpLocks/>
            <a:stCxn id="26" idx="6"/>
            <a:endCxn id="27" idx="1"/>
          </p:cNvCxnSpPr>
          <p:nvPr/>
        </p:nvCxnSpPr>
        <p:spPr>
          <a:xfrm>
            <a:off x="8269770" y="4381657"/>
            <a:ext cx="65171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4B891F5-0454-435F-9B35-D8188368A8B5}"/>
              </a:ext>
            </a:extLst>
          </p:cNvPr>
          <p:cNvCxnSpPr>
            <a:cxnSpLocks/>
            <a:stCxn id="34" idx="6"/>
            <a:endCxn id="26" idx="2"/>
          </p:cNvCxnSpPr>
          <p:nvPr/>
        </p:nvCxnSpPr>
        <p:spPr>
          <a:xfrm flipV="1">
            <a:off x="6777738" y="4381657"/>
            <a:ext cx="753646" cy="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5B6C1577-8DA7-4F57-9135-9AD19BFCEAA7}"/>
              </a:ext>
            </a:extLst>
          </p:cNvPr>
          <p:cNvSpPr/>
          <p:nvPr/>
        </p:nvSpPr>
        <p:spPr>
          <a:xfrm>
            <a:off x="2897377" y="4188769"/>
            <a:ext cx="800183" cy="366272"/>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301DAE0-3E69-46AB-8B71-F65732E2DF26}"/>
                  </a:ext>
                </a:extLst>
              </p:cNvPr>
              <p:cNvSpPr txBox="1"/>
              <p:nvPr/>
            </p:nvSpPr>
            <p:spPr>
              <a:xfrm>
                <a:off x="7550462" y="4186591"/>
                <a:ext cx="747747" cy="39444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6301DAE0-3E69-46AB-8B71-F65732E2DF26}"/>
                  </a:ext>
                </a:extLst>
              </p:cNvPr>
              <p:cNvSpPr txBox="1">
                <a:spLocks noRot="1" noChangeAspect="1" noMove="1" noResize="1" noEditPoints="1" noAdjustHandles="1" noChangeArrowheads="1" noChangeShapeType="1" noTextEdit="1"/>
              </p:cNvSpPr>
              <p:nvPr/>
            </p:nvSpPr>
            <p:spPr>
              <a:xfrm>
                <a:off x="7550462" y="4186591"/>
                <a:ext cx="747747" cy="394446"/>
              </a:xfrm>
              <a:prstGeom prst="rect">
                <a:avLst/>
              </a:prstGeom>
              <a:blipFill>
                <a:blip r:embed="rId10"/>
                <a:stretch>
                  <a:fillRect l="-5738" r="-5738"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1C11A6D-BA4F-4D42-AE94-339A961A9C16}"/>
                  </a:ext>
                </a:extLst>
              </p:cNvPr>
              <p:cNvSpPr txBox="1"/>
              <p:nvPr/>
            </p:nvSpPr>
            <p:spPr>
              <a:xfrm>
                <a:off x="4359260" y="4238539"/>
                <a:ext cx="1113756"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2" name="TextBox 31">
                <a:extLst>
                  <a:ext uri="{FF2B5EF4-FFF2-40B4-BE49-F238E27FC236}">
                    <a16:creationId xmlns:a16="http://schemas.microsoft.com/office/drawing/2014/main" id="{B1C11A6D-BA4F-4D42-AE94-339A961A9C16}"/>
                  </a:ext>
                </a:extLst>
              </p:cNvPr>
              <p:cNvSpPr txBox="1">
                <a:spLocks noRot="1" noChangeAspect="1" noMove="1" noResize="1" noEditPoints="1" noAdjustHandles="1" noChangeArrowheads="1" noChangeShapeType="1" noTextEdit="1"/>
              </p:cNvSpPr>
              <p:nvPr/>
            </p:nvSpPr>
            <p:spPr>
              <a:xfrm>
                <a:off x="4359260" y="4238539"/>
                <a:ext cx="1113756" cy="307777"/>
              </a:xfrm>
              <a:prstGeom prst="rect">
                <a:avLst/>
              </a:prstGeom>
              <a:blipFill>
                <a:blip r:embed="rId11"/>
                <a:stretch>
                  <a:fillRect/>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74B168ED-1FB6-46B6-B4E6-E2F2E33F39FC}"/>
              </a:ext>
            </a:extLst>
          </p:cNvPr>
          <p:cNvCxnSpPr>
            <a:cxnSpLocks/>
            <a:stCxn id="14" idx="6"/>
            <a:endCxn id="16" idx="2"/>
          </p:cNvCxnSpPr>
          <p:nvPr/>
        </p:nvCxnSpPr>
        <p:spPr>
          <a:xfrm>
            <a:off x="3569970" y="4381657"/>
            <a:ext cx="100500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9B704713-F33D-4864-AE17-A27F82B0CD90}"/>
              </a:ext>
            </a:extLst>
          </p:cNvPr>
          <p:cNvSpPr/>
          <p:nvPr/>
        </p:nvSpPr>
        <p:spPr>
          <a:xfrm>
            <a:off x="6039351" y="4012836"/>
            <a:ext cx="738386" cy="73838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5" name="직선 화살표 연결선 34">
            <a:extLst>
              <a:ext uri="{FF2B5EF4-FFF2-40B4-BE49-F238E27FC236}">
                <a16:creationId xmlns:a16="http://schemas.microsoft.com/office/drawing/2014/main" id="{0DB0FFE6-CEBA-4DCB-B634-F117E2F16549}"/>
              </a:ext>
            </a:extLst>
          </p:cNvPr>
          <p:cNvCxnSpPr>
            <a:cxnSpLocks/>
          </p:cNvCxnSpPr>
          <p:nvPr/>
        </p:nvCxnSpPr>
        <p:spPr>
          <a:xfrm>
            <a:off x="5313366" y="4381657"/>
            <a:ext cx="72598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직사각형 35">
                <a:extLst>
                  <a:ext uri="{FF2B5EF4-FFF2-40B4-BE49-F238E27FC236}">
                    <a16:creationId xmlns:a16="http://schemas.microsoft.com/office/drawing/2014/main" id="{A86815D2-56F1-4CA4-8045-1E57289ED7B9}"/>
                  </a:ext>
                </a:extLst>
              </p:cNvPr>
              <p:cNvSpPr/>
              <p:nvPr/>
            </p:nvSpPr>
            <p:spPr>
              <a:xfrm>
                <a:off x="6027161" y="4166930"/>
                <a:ext cx="800183" cy="472397"/>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6" name="직사각형 35">
                <a:extLst>
                  <a:ext uri="{FF2B5EF4-FFF2-40B4-BE49-F238E27FC236}">
                    <a16:creationId xmlns:a16="http://schemas.microsoft.com/office/drawing/2014/main" id="{A86815D2-56F1-4CA4-8045-1E57289ED7B9}"/>
                  </a:ext>
                </a:extLst>
              </p:cNvPr>
              <p:cNvSpPr>
                <a:spLocks noRot="1" noChangeAspect="1" noMove="1" noResize="1" noEditPoints="1" noAdjustHandles="1" noChangeArrowheads="1" noChangeShapeType="1" noTextEdit="1"/>
              </p:cNvSpPr>
              <p:nvPr/>
            </p:nvSpPr>
            <p:spPr>
              <a:xfrm>
                <a:off x="6027161" y="4166930"/>
                <a:ext cx="800183" cy="472397"/>
              </a:xfrm>
              <a:prstGeom prst="rect">
                <a:avLst/>
              </a:prstGeom>
              <a:blipFill>
                <a:blip r:embed="rId12"/>
                <a:stretch>
                  <a:fillRect b="-9091"/>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8B6AD53-D411-49D9-9551-EB6A1BF08C18}"/>
              </a:ext>
            </a:extLst>
          </p:cNvPr>
          <p:cNvCxnSpPr>
            <a:cxnSpLocks/>
          </p:cNvCxnSpPr>
          <p:nvPr/>
        </p:nvCxnSpPr>
        <p:spPr>
          <a:xfrm>
            <a:off x="4328578" y="3754446"/>
            <a:ext cx="354046" cy="36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C182E3C-8AA9-4076-A636-FF04794835E3}"/>
                  </a:ext>
                </a:extLst>
              </p:cNvPr>
              <p:cNvSpPr txBox="1"/>
              <p:nvPr/>
            </p:nvSpPr>
            <p:spPr>
              <a:xfrm>
                <a:off x="3921779" y="3416321"/>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8" name="TextBox 37">
                <a:extLst>
                  <a:ext uri="{FF2B5EF4-FFF2-40B4-BE49-F238E27FC236}">
                    <a16:creationId xmlns:a16="http://schemas.microsoft.com/office/drawing/2014/main" id="{7C182E3C-8AA9-4076-A636-FF04794835E3}"/>
                  </a:ext>
                </a:extLst>
              </p:cNvPr>
              <p:cNvSpPr txBox="1">
                <a:spLocks noRot="1" noChangeAspect="1" noMove="1" noResize="1" noEditPoints="1" noAdjustHandles="1" noChangeArrowheads="1" noChangeShapeType="1" noTextEdit="1"/>
              </p:cNvSpPr>
              <p:nvPr/>
            </p:nvSpPr>
            <p:spPr>
              <a:xfrm>
                <a:off x="3921779" y="3416321"/>
                <a:ext cx="353882" cy="366272"/>
              </a:xfrm>
              <a:prstGeom prst="rect">
                <a:avLst/>
              </a:prstGeom>
              <a:blipFill>
                <a:blip r:embed="rId13"/>
                <a:stretch>
                  <a:fillRect r="-36207" b="-1147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F308D6C8-1A3C-4CEF-A01D-8C545A7896D8}"/>
              </a:ext>
            </a:extLst>
          </p:cNvPr>
          <p:cNvCxnSpPr>
            <a:cxnSpLocks/>
          </p:cNvCxnSpPr>
          <p:nvPr/>
        </p:nvCxnSpPr>
        <p:spPr>
          <a:xfrm flipV="1">
            <a:off x="4394303" y="4673355"/>
            <a:ext cx="361349" cy="3910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6537C61-AD91-451B-AF0B-BDDBAB4DBD3D}"/>
                  </a:ext>
                </a:extLst>
              </p:cNvPr>
              <p:cNvSpPr txBox="1"/>
              <p:nvPr/>
            </p:nvSpPr>
            <p:spPr>
              <a:xfrm>
                <a:off x="4084787" y="4932930"/>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96537C61-AD91-451B-AF0B-BDDBAB4DBD3D}"/>
                  </a:ext>
                </a:extLst>
              </p:cNvPr>
              <p:cNvSpPr txBox="1">
                <a:spLocks noRot="1" noChangeAspect="1" noMove="1" noResize="1" noEditPoints="1" noAdjustHandles="1" noChangeArrowheads="1" noChangeShapeType="1" noTextEdit="1"/>
              </p:cNvSpPr>
              <p:nvPr/>
            </p:nvSpPr>
            <p:spPr>
              <a:xfrm>
                <a:off x="4084787" y="4932930"/>
                <a:ext cx="353882" cy="366272"/>
              </a:xfrm>
              <a:prstGeom prst="rect">
                <a:avLst/>
              </a:prstGeom>
              <a:blipFill>
                <a:blip r:embed="rId14"/>
                <a:stretch>
                  <a:fillRect r="-15517"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4CDFA8F-EC33-4A11-84E7-B792FF356A03}"/>
                  </a:ext>
                </a:extLst>
              </p:cNvPr>
              <p:cNvSpPr txBox="1"/>
              <p:nvPr/>
            </p:nvSpPr>
            <p:spPr>
              <a:xfrm>
                <a:off x="5554035" y="4374359"/>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24CDFA8F-EC33-4A11-84E7-B792FF356A03}"/>
                  </a:ext>
                </a:extLst>
              </p:cNvPr>
              <p:cNvSpPr txBox="1">
                <a:spLocks noRot="1" noChangeAspect="1" noMove="1" noResize="1" noEditPoints="1" noAdjustHandles="1" noChangeArrowheads="1" noChangeShapeType="1" noTextEdit="1"/>
              </p:cNvSpPr>
              <p:nvPr/>
            </p:nvSpPr>
            <p:spPr>
              <a:xfrm>
                <a:off x="5554035" y="4374359"/>
                <a:ext cx="353882" cy="366272"/>
              </a:xfrm>
              <a:prstGeom prst="rect">
                <a:avLst/>
              </a:prstGeom>
              <a:blipFill>
                <a:blip r:embed="rId15"/>
                <a:stretch>
                  <a:fillRect r="-15517"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8E5DCF6-1E3E-4357-AE02-02C4BC291E59}"/>
                  </a:ext>
                </a:extLst>
              </p:cNvPr>
              <p:cNvSpPr txBox="1"/>
              <p:nvPr/>
            </p:nvSpPr>
            <p:spPr>
              <a:xfrm>
                <a:off x="6980530" y="4370738"/>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98E5DCF6-1E3E-4357-AE02-02C4BC291E59}"/>
                  </a:ext>
                </a:extLst>
              </p:cNvPr>
              <p:cNvSpPr txBox="1">
                <a:spLocks noRot="1" noChangeAspect="1" noMove="1" noResize="1" noEditPoints="1" noAdjustHandles="1" noChangeArrowheads="1" noChangeShapeType="1" noTextEdit="1"/>
              </p:cNvSpPr>
              <p:nvPr/>
            </p:nvSpPr>
            <p:spPr>
              <a:xfrm>
                <a:off x="6980530" y="4370738"/>
                <a:ext cx="353882" cy="366272"/>
              </a:xfrm>
              <a:prstGeom prst="rect">
                <a:avLst/>
              </a:prstGeom>
              <a:blipFill>
                <a:blip r:embed="rId16"/>
                <a:stretch>
                  <a:fillRect r="-22414" b="-13333"/>
                </a:stretch>
              </a:blipFill>
            </p:spPr>
            <p:txBody>
              <a:bodyPr/>
              <a:lstStyle/>
              <a:p>
                <a:r>
                  <a:rPr lang="ko-KR" altLang="en-US">
                    <a:noFill/>
                  </a:rPr>
                  <a:t> </a:t>
                </a:r>
              </a:p>
            </p:txBody>
          </p:sp>
        </mc:Fallback>
      </mc:AlternateContent>
      <p:cxnSp>
        <p:nvCxnSpPr>
          <p:cNvPr id="43" name="연결선: 꺾임 42">
            <a:extLst>
              <a:ext uri="{FF2B5EF4-FFF2-40B4-BE49-F238E27FC236}">
                <a16:creationId xmlns:a16="http://schemas.microsoft.com/office/drawing/2014/main" id="{93CDB313-5630-4127-98B3-2B05A425AE33}"/>
              </a:ext>
            </a:extLst>
          </p:cNvPr>
          <p:cNvCxnSpPr>
            <a:cxnSpLocks/>
          </p:cNvCxnSpPr>
          <p:nvPr/>
        </p:nvCxnSpPr>
        <p:spPr>
          <a:xfrm rot="16200000" flipV="1">
            <a:off x="6414657" y="3511167"/>
            <a:ext cx="596297" cy="753504"/>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09A014-14FA-48EA-9128-B36EBB3500C1}"/>
              </a:ext>
            </a:extLst>
          </p:cNvPr>
          <p:cNvSpPr txBox="1"/>
          <p:nvPr/>
        </p:nvSpPr>
        <p:spPr>
          <a:xfrm>
            <a:off x="6248284" y="3154186"/>
            <a:ext cx="1300441" cy="36627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5" name="TextBox 44">
            <a:extLst>
              <a:ext uri="{FF2B5EF4-FFF2-40B4-BE49-F238E27FC236}">
                <a16:creationId xmlns:a16="http://schemas.microsoft.com/office/drawing/2014/main" id="{1F95D2B7-92C9-4C2E-ABD6-0037D0E70A07}"/>
              </a:ext>
            </a:extLst>
          </p:cNvPr>
          <p:cNvSpPr txBox="1"/>
          <p:nvPr/>
        </p:nvSpPr>
        <p:spPr>
          <a:xfrm>
            <a:off x="7089557" y="4859740"/>
            <a:ext cx="1009889" cy="30992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6ED237C-4500-4BFB-8759-581F28E833B1}"/>
                  </a:ext>
                </a:extLst>
              </p:cNvPr>
              <p:cNvSpPr txBox="1"/>
              <p:nvPr/>
            </p:nvSpPr>
            <p:spPr>
              <a:xfrm>
                <a:off x="5842033" y="5169661"/>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6" name="TextBox 45">
                <a:extLst>
                  <a:ext uri="{FF2B5EF4-FFF2-40B4-BE49-F238E27FC236}">
                    <a16:creationId xmlns:a16="http://schemas.microsoft.com/office/drawing/2014/main" id="{66ED237C-4500-4BFB-8759-581F28E833B1}"/>
                  </a:ext>
                </a:extLst>
              </p:cNvPr>
              <p:cNvSpPr txBox="1">
                <a:spLocks noRot="1" noChangeAspect="1" noMove="1" noResize="1" noEditPoints="1" noAdjustHandles="1" noChangeArrowheads="1" noChangeShapeType="1" noTextEdit="1"/>
              </p:cNvSpPr>
              <p:nvPr/>
            </p:nvSpPr>
            <p:spPr>
              <a:xfrm>
                <a:off x="5842033" y="5169661"/>
                <a:ext cx="1664558" cy="572016"/>
              </a:xfrm>
              <a:prstGeom prst="rect">
                <a:avLst/>
              </a:prstGeom>
              <a:blipFill>
                <a:blip r:embed="rId17"/>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276DE362-C152-4688-AEA6-7583833C8486}"/>
              </a:ext>
            </a:extLst>
          </p:cNvPr>
          <p:cNvCxnSpPr>
            <a:stCxn id="45" idx="1"/>
          </p:cNvCxnSpPr>
          <p:nvPr/>
        </p:nvCxnSpPr>
        <p:spPr>
          <a:xfrm rot="10800000">
            <a:off x="5727903" y="4722957"/>
            <a:ext cx="1361655" cy="29174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연결선: 구부러짐 49">
            <a:extLst>
              <a:ext uri="{FF2B5EF4-FFF2-40B4-BE49-F238E27FC236}">
                <a16:creationId xmlns:a16="http://schemas.microsoft.com/office/drawing/2014/main" id="{88AFA4EC-7455-4EE6-AE92-1FEBB06CA265}"/>
              </a:ext>
            </a:extLst>
          </p:cNvPr>
          <p:cNvCxnSpPr>
            <a:cxnSpLocks/>
            <a:stCxn id="41" idx="2"/>
            <a:endCxn id="7" idx="2"/>
          </p:cNvCxnSpPr>
          <p:nvPr/>
        </p:nvCxnSpPr>
        <p:spPr>
          <a:xfrm rot="5400000">
            <a:off x="4902083" y="3941094"/>
            <a:ext cx="29357" cy="1628430"/>
          </a:xfrm>
          <a:prstGeom prst="curvedConnector3">
            <a:avLst>
              <a:gd name="adj1" fmla="val 87869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D66867-D48E-465F-A20D-AA4C8A15E212}"/>
                  </a:ext>
                </a:extLst>
              </p:cNvPr>
              <p:cNvSpPr txBox="1"/>
              <p:nvPr/>
            </p:nvSpPr>
            <p:spPr>
              <a:xfrm>
                <a:off x="983571" y="5729612"/>
                <a:ext cx="5099729"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𝑌</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𝐻</m:t>
                              </m:r>
                            </m:e>
                            <m:sup>
                              <m:r>
                                <a:rPr lang="en-US" altLang="ko-KR" sz="2000" i="1">
                                  <a:solidFill>
                                    <a:srgbClr val="000000"/>
                                  </a:solidFill>
                                  <a:latin typeface="Cambria Math" panose="02040503050406030204" pitchFamily="18" charset="0"/>
                                  <a:ea typeface="Cambria Math" panose="02040503050406030204" pitchFamily="18" charset="0"/>
                                </a:rPr>
                                <m:t>2</m:t>
                              </m:r>
                            </m:sup>
                          </m:s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71D66867-D48E-465F-A20D-AA4C8A15E212}"/>
                  </a:ext>
                </a:extLst>
              </p:cNvPr>
              <p:cNvSpPr txBox="1">
                <a:spLocks noRot="1" noChangeAspect="1" noMove="1" noResize="1" noEditPoints="1" noAdjustHandles="1" noChangeArrowheads="1" noChangeShapeType="1" noTextEdit="1"/>
              </p:cNvSpPr>
              <p:nvPr/>
            </p:nvSpPr>
            <p:spPr>
              <a:xfrm>
                <a:off x="983571" y="5729612"/>
                <a:ext cx="5099729" cy="63555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A8EC7CD-C147-4EDF-81D6-07F1AB3F7E93}"/>
                  </a:ext>
                </a:extLst>
              </p:cNvPr>
              <p:cNvSpPr txBox="1"/>
              <p:nvPr/>
            </p:nvSpPr>
            <p:spPr>
              <a:xfrm>
                <a:off x="7363849" y="5636642"/>
                <a:ext cx="1653786" cy="3132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𝑛</m:t>
                                  </m:r>
                                </m:e>
                                <m:sub>
                                  <m:r>
                                    <a:rPr lang="en-US" altLang="ko-KR" sz="2000" i="1">
                                      <a:solidFill>
                                        <a:srgbClr val="000000"/>
                                      </a:solidFill>
                                      <a:latin typeface="Cambria Math" panose="02040503050406030204" pitchFamily="18" charset="0"/>
                                    </a:rPr>
                                    <m:t>𝑐</m:t>
                                  </m:r>
                                </m:sub>
                              </m:sSub>
                              <m:r>
                                <a:rPr lang="en-US" altLang="ko-KR" sz="2000" b="0" i="0" smtClean="0">
                                  <a:solidFill>
                                    <a:srgbClr val="000000"/>
                                  </a:solidFill>
                                  <a:latin typeface="Cambria Math" panose="02040503050406030204" pitchFamily="18" charset="0"/>
                                </a:rPr>
                                <m:t>,1</m:t>
                              </m:r>
                            </m:e>
                          </m:d>
                        </m:e>
                        <m:sup>
                          <m:r>
                            <m:rPr>
                              <m:sty m:val="p"/>
                            </m:rPr>
                            <a:rPr lang="en-US" altLang="ko-KR" sz="2000" b="0" i="0" smtClean="0">
                              <a:solidFill>
                                <a:srgbClr val="000000"/>
                              </a:solidFill>
                              <a:latin typeface="Cambria Math" panose="02040503050406030204" pitchFamily="18" charset="0"/>
                            </a:rPr>
                            <m:t>T</m:t>
                          </m:r>
                        </m:sup>
                      </m:sSup>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5" name="TextBox 54">
                <a:extLst>
                  <a:ext uri="{FF2B5EF4-FFF2-40B4-BE49-F238E27FC236}">
                    <a16:creationId xmlns:a16="http://schemas.microsoft.com/office/drawing/2014/main" id="{4A8EC7CD-C147-4EDF-81D6-07F1AB3F7E93}"/>
                  </a:ext>
                </a:extLst>
              </p:cNvPr>
              <p:cNvSpPr txBox="1">
                <a:spLocks noRot="1" noChangeAspect="1" noMove="1" noResize="1" noEditPoints="1" noAdjustHandles="1" noChangeArrowheads="1" noChangeShapeType="1" noTextEdit="1"/>
              </p:cNvSpPr>
              <p:nvPr/>
            </p:nvSpPr>
            <p:spPr>
              <a:xfrm>
                <a:off x="7363849" y="5636642"/>
                <a:ext cx="1653786" cy="313291"/>
              </a:xfrm>
              <a:prstGeom prst="rect">
                <a:avLst/>
              </a:prstGeom>
              <a:blipFill>
                <a:blip r:embed="rId19"/>
                <a:stretch>
                  <a:fillRect t="-3922" b="-11765"/>
                </a:stretch>
              </a:blipFill>
            </p:spPr>
            <p:txBody>
              <a:bodyPr/>
              <a:lstStyle/>
              <a:p>
                <a:r>
                  <a:rPr lang="ko-KR" altLang="en-US">
                    <a:noFill/>
                  </a:rPr>
                  <a:t> </a:t>
                </a:r>
              </a:p>
            </p:txBody>
          </p:sp>
        </mc:Fallback>
      </mc:AlternateContent>
      <p:cxnSp>
        <p:nvCxnSpPr>
          <p:cNvPr id="56" name="연결선: 구부러짐 55">
            <a:extLst>
              <a:ext uri="{FF2B5EF4-FFF2-40B4-BE49-F238E27FC236}">
                <a16:creationId xmlns:a16="http://schemas.microsoft.com/office/drawing/2014/main" id="{70564389-724A-4F6E-8DC4-6CA2738DACC4}"/>
              </a:ext>
            </a:extLst>
          </p:cNvPr>
          <p:cNvCxnSpPr>
            <a:cxnSpLocks/>
            <a:stCxn id="7" idx="2"/>
            <a:endCxn id="25" idx="2"/>
          </p:cNvCxnSpPr>
          <p:nvPr/>
        </p:nvCxnSpPr>
        <p:spPr>
          <a:xfrm rot="5400000">
            <a:off x="3337210" y="4004652"/>
            <a:ext cx="12700" cy="153067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E6744C3-E3CB-4E6D-9F8D-B0F7E5C8AAA2}"/>
                  </a:ext>
                </a:extLst>
              </p:cNvPr>
              <p:cNvSpPr txBox="1"/>
              <p:nvPr/>
            </p:nvSpPr>
            <p:spPr>
              <a:xfrm>
                <a:off x="7388641" y="5999377"/>
                <a:ext cx="1521314"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𝑛</m:t>
                              </m:r>
                            </m:e>
                            <m:sub>
                              <m:r>
                                <a:rPr lang="en-US" altLang="ko-KR" sz="2000" i="1">
                                  <a:solidFill>
                                    <a:srgbClr val="000000"/>
                                  </a:solidFill>
                                  <a:latin typeface="Cambria Math" panose="02040503050406030204" pitchFamily="18" charset="0"/>
                                </a:rPr>
                                <m:t>𝑐</m:t>
                              </m:r>
                            </m:sub>
                          </m:sSub>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8" name="TextBox 57">
                <a:extLst>
                  <a:ext uri="{FF2B5EF4-FFF2-40B4-BE49-F238E27FC236}">
                    <a16:creationId xmlns:a16="http://schemas.microsoft.com/office/drawing/2014/main" id="{FE6744C3-E3CB-4E6D-9F8D-B0F7E5C8AAA2}"/>
                  </a:ext>
                </a:extLst>
              </p:cNvPr>
              <p:cNvSpPr txBox="1">
                <a:spLocks noRot="1" noChangeAspect="1" noMove="1" noResize="1" noEditPoints="1" noAdjustHandles="1" noChangeArrowheads="1" noChangeShapeType="1" noTextEdit="1"/>
              </p:cNvSpPr>
              <p:nvPr/>
            </p:nvSpPr>
            <p:spPr>
              <a:xfrm>
                <a:off x="7388641" y="5999377"/>
                <a:ext cx="1521314" cy="307777"/>
              </a:xfrm>
              <a:prstGeom prst="rect">
                <a:avLst/>
              </a:prstGeom>
              <a:blipFill>
                <a:blip r:embed="rId20"/>
                <a:stretch>
                  <a:fillRect b="-9804"/>
                </a:stretch>
              </a:blipFill>
            </p:spPr>
            <p:txBody>
              <a:bodyPr/>
              <a:lstStyle/>
              <a:p>
                <a:r>
                  <a:rPr lang="ko-KR" altLang="en-US">
                    <a:noFill/>
                  </a:rPr>
                  <a:t> </a:t>
                </a:r>
              </a:p>
            </p:txBody>
          </p:sp>
        </mc:Fallback>
      </mc:AlternateContent>
      <p:sp>
        <p:nvSpPr>
          <p:cNvPr id="51" name="TextBox 50">
            <a:extLst>
              <a:ext uri="{FF2B5EF4-FFF2-40B4-BE49-F238E27FC236}">
                <a16:creationId xmlns:a16="http://schemas.microsoft.com/office/drawing/2014/main" id="{3DFC2BD0-B868-4BC0-9E53-90B92726E367}"/>
              </a:ext>
            </a:extLst>
          </p:cNvPr>
          <p:cNvSpPr txBox="1"/>
          <p:nvPr/>
        </p:nvSpPr>
        <p:spPr>
          <a:xfrm>
            <a:off x="2019969" y="4881703"/>
            <a:ext cx="120738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867880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1.3 </a:t>
            </a:r>
            <a:r>
              <a:rPr lang="ko-KR" altLang="en-US" sz="1800" b="1">
                <a:solidFill>
                  <a:schemeClr val="tx1"/>
                </a:solidFill>
                <a:ea typeface="맑은 고딕" panose="020B0503020000020004" pitchFamily="50" charset="-127"/>
              </a:rPr>
              <a:t>왜 </a:t>
            </a:r>
            <a:r>
              <a:rPr lang="ko-KR" altLang="en-US" sz="1800" b="1" err="1">
                <a:solidFill>
                  <a:schemeClr val="tx1"/>
                </a:solidFill>
                <a:ea typeface="맑은 고딕" panose="020B0503020000020004" pitchFamily="50" charset="-127"/>
              </a:rPr>
              <a:t>딥러닝일까</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왜 지금일까</a:t>
            </a:r>
            <a:r>
              <a:rPr lang="en-US" altLang="ko-KR" sz="1800" b="1">
                <a:solidFill>
                  <a:schemeClr val="tx1"/>
                </a:solidFill>
                <a:ea typeface="맑은 고딕" panose="020B0503020000020004" pitchFamily="50"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921089" y="1305341"/>
            <a:ext cx="9146020" cy="4247317"/>
          </a:xfrm>
          <a:prstGeom prst="rect">
            <a:avLst/>
          </a:prstGeom>
          <a:solidFill>
            <a:srgbClr val="E2E2F6"/>
          </a:solidFill>
        </p:spPr>
        <p:txBody>
          <a:bodyPr wrap="square">
            <a:spAutoFit/>
          </a:bodyPr>
          <a:lstStyle/>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def backprop(self, x, err):</a:t>
            </a:r>
          </a:p>
          <a:p>
            <a:r>
              <a:rPr lang="en-US" altLang="ko-KR" sz="1800">
                <a:solidFill>
                  <a:schemeClr val="tx1"/>
                </a:solidFill>
                <a:latin typeface="Consolas" panose="020B0609020204030204" pitchFamily="49" charset="0"/>
              </a:rPr>
              <a:t>        ...</a:t>
            </a:r>
          </a:p>
          <a:p>
            <a:r>
              <a:rPr lang="en-US" altLang="ko-KR" sz="1800">
                <a:solidFill>
                  <a:schemeClr val="tx1"/>
                </a:solidFill>
                <a:latin typeface="Consolas" panose="020B0609020204030204" pitchFamily="49" charset="0"/>
              </a:rPr>
              <a:t>        # </a:t>
            </a:r>
            <a:r>
              <a:rPr lang="ko-KR" altLang="en-US" sz="1800">
                <a:solidFill>
                  <a:schemeClr val="tx1"/>
                </a:solidFill>
                <a:latin typeface="Consolas" panose="020B0609020204030204" pitchFamily="49" charset="0"/>
              </a:rPr>
              <a:t>모든 타임 스텝을 거슬러가면서 </a:t>
            </a:r>
            <a:r>
              <a:rPr lang="ko-KR" altLang="en-US" sz="1800" err="1">
                <a:solidFill>
                  <a:schemeClr val="tx1"/>
                </a:solidFill>
                <a:latin typeface="Consolas" panose="020B0609020204030204" pitchFamily="49" charset="0"/>
              </a:rPr>
              <a:t>그래디언트를</a:t>
            </a:r>
            <a:r>
              <a:rPr lang="ko-KR" altLang="en-US" sz="1800">
                <a:solidFill>
                  <a:schemeClr val="tx1"/>
                </a:solidFill>
                <a:latin typeface="Consolas" panose="020B0609020204030204" pitchFamily="49" charset="0"/>
              </a:rPr>
              <a:t> 전파합니다</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for x, h in zip(seq[::-1][:10], </a:t>
            </a:r>
            <a:r>
              <a:rPr lang="en-US" altLang="ko-KR" sz="1800" err="1">
                <a:solidFill>
                  <a:schemeClr val="tx1"/>
                </a:solidFill>
                <a:latin typeface="Consolas" panose="020B0609020204030204" pitchFamily="49" charset="0"/>
              </a:rPr>
              <a:t>self.h</a:t>
            </a:r>
            <a:r>
              <a:rPr lang="en-US" altLang="ko-KR" sz="1800">
                <a:solidFill>
                  <a:schemeClr val="tx1"/>
                </a:solidFill>
                <a:latin typeface="Consolas" panose="020B0609020204030204" pitchFamily="49" charset="0"/>
              </a:rPr>
              <a:t>[:-1][::-1][:10]):</a:t>
            </a:r>
          </a:p>
          <a:p>
            <a:r>
              <a:rPr lang="en-US" altLang="ko-KR" sz="1800">
                <a:solidFill>
                  <a:schemeClr val="tx1"/>
                </a:solidFill>
                <a:latin typeface="Consolas" panose="020B0609020204030204" pitchFamily="49" charset="0"/>
              </a:rPr>
              <a:t>            w1h_grad += np.dot(</a:t>
            </a:r>
            <a:r>
              <a:rPr lang="en-US" altLang="ko-KR" sz="1800" err="1">
                <a:solidFill>
                  <a:schemeClr val="tx1"/>
                </a:solidFill>
                <a:latin typeface="Consolas" panose="020B0609020204030204" pitchFamily="49" charset="0"/>
              </a:rPr>
              <a:t>h.T</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err_to_cell</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w1x_grad += np.dot(</a:t>
            </a:r>
            <a:r>
              <a:rPr lang="en-US" altLang="ko-KR" sz="1800" err="1">
                <a:solidFill>
                  <a:schemeClr val="tx1"/>
                </a:solidFill>
                <a:latin typeface="Consolas" panose="020B0609020204030204" pitchFamily="49" charset="0"/>
              </a:rPr>
              <a:t>x.T</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err_to_cell</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b1_grad += </a:t>
            </a:r>
            <a:r>
              <a:rPr lang="en-US" altLang="ko-KR" sz="1800" err="1">
                <a:solidFill>
                  <a:schemeClr val="tx1"/>
                </a:solidFill>
                <a:latin typeface="Consolas" panose="020B0609020204030204" pitchFamily="49" charset="0"/>
              </a:rPr>
              <a:t>np.sum</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err_to_cell</a:t>
            </a:r>
            <a:r>
              <a:rPr lang="en-US" altLang="ko-KR" sz="1800">
                <a:solidFill>
                  <a:schemeClr val="tx1"/>
                </a:solidFill>
                <a:latin typeface="Consolas" panose="020B0609020204030204" pitchFamily="49" charset="0"/>
              </a:rPr>
              <a:t>, axis=0)</a:t>
            </a:r>
          </a:p>
          <a:p>
            <a:r>
              <a:rPr lang="en-US" altLang="ko-KR" sz="1800">
                <a:solidFill>
                  <a:schemeClr val="tx1"/>
                </a:solidFill>
                <a:latin typeface="Consolas" panose="020B0609020204030204" pitchFamily="49" charset="0"/>
              </a:rPr>
              <a:t>            # </a:t>
            </a:r>
            <a:r>
              <a:rPr lang="ko-KR" altLang="en-US" sz="1800">
                <a:solidFill>
                  <a:schemeClr val="tx1"/>
                </a:solidFill>
                <a:latin typeface="Consolas" panose="020B0609020204030204" pitchFamily="49" charset="0"/>
              </a:rPr>
              <a:t>이전 타임 스텝의 셀 직전까지 </a:t>
            </a:r>
            <a:r>
              <a:rPr lang="ko-KR" altLang="en-US" sz="1800" err="1">
                <a:solidFill>
                  <a:schemeClr val="tx1"/>
                </a:solidFill>
                <a:latin typeface="Consolas" panose="020B0609020204030204" pitchFamily="49" charset="0"/>
              </a:rPr>
              <a:t>그래디언트를</a:t>
            </a:r>
            <a:r>
              <a:rPr lang="ko-KR" altLang="en-US" sz="1800">
                <a:solidFill>
                  <a:schemeClr val="tx1"/>
                </a:solidFill>
                <a:latin typeface="Consolas" panose="020B0609020204030204" pitchFamily="49" charset="0"/>
              </a:rPr>
              <a:t> 계산합니다</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err_to_cell</a:t>
            </a:r>
            <a:r>
              <a:rPr lang="en-US" altLang="ko-KR" sz="1800">
                <a:solidFill>
                  <a:schemeClr val="tx1"/>
                </a:solidFill>
                <a:latin typeface="Consolas" panose="020B0609020204030204" pitchFamily="49" charset="0"/>
              </a:rPr>
              <a:t> = np.dot(</a:t>
            </a:r>
            <a:r>
              <a:rPr lang="en-US" altLang="ko-KR" sz="1800" err="1">
                <a:solidFill>
                  <a:schemeClr val="tx1"/>
                </a:solidFill>
                <a:latin typeface="Consolas" panose="020B0609020204030204" pitchFamily="49" charset="0"/>
              </a:rPr>
              <a:t>err_to_cell</a:t>
            </a:r>
            <a:r>
              <a:rPr lang="en-US" altLang="ko-KR" sz="1800">
                <a:solidFill>
                  <a:schemeClr val="tx1"/>
                </a:solidFill>
                <a:latin typeface="Consolas" panose="020B0609020204030204" pitchFamily="49" charset="0"/>
              </a:rPr>
              <a:t>, self.w1h) * (1 - h ** 2)</a:t>
            </a:r>
          </a:p>
          <a:p>
            <a:r>
              <a:rPr lang="en-US" altLang="ko-KR" sz="1800">
                <a:solidFill>
                  <a:schemeClr val="tx1"/>
                </a:solidFill>
                <a:latin typeface="Consolas" panose="020B0609020204030204" pitchFamily="49" charset="0"/>
              </a:rPr>
              <a:t>        </a:t>
            </a:r>
          </a:p>
          <a:p>
            <a:r>
              <a:rPr lang="en-US" altLang="ko-KR" sz="1800">
                <a:solidFill>
                  <a:schemeClr val="tx1"/>
                </a:solidFill>
                <a:latin typeface="Consolas" panose="020B0609020204030204" pitchFamily="49" charset="0"/>
              </a:rPr>
              <a:t>        w1h_grad /= m</a:t>
            </a:r>
          </a:p>
          <a:p>
            <a:r>
              <a:rPr lang="en-US" altLang="ko-KR" sz="1800">
                <a:solidFill>
                  <a:schemeClr val="tx1"/>
                </a:solidFill>
                <a:latin typeface="Consolas" panose="020B0609020204030204" pitchFamily="49" charset="0"/>
              </a:rPr>
              <a:t>        w1x_grad /= m</a:t>
            </a:r>
          </a:p>
          <a:p>
            <a:r>
              <a:rPr lang="en-US" altLang="ko-KR" sz="1800">
                <a:solidFill>
                  <a:schemeClr val="tx1"/>
                </a:solidFill>
                <a:latin typeface="Consolas" panose="020B0609020204030204" pitchFamily="49" charset="0"/>
              </a:rPr>
              <a:t>        b1_grad /= m</a:t>
            </a:r>
          </a:p>
          <a:p>
            <a:r>
              <a:rPr lang="en-US" altLang="ko-KR" sz="1800">
                <a:solidFill>
                  <a:schemeClr val="tx1"/>
                </a:solidFill>
                <a:latin typeface="Consolas" panose="020B0609020204030204" pitchFamily="49" charset="0"/>
              </a:rPr>
              <a:t>    </a:t>
            </a:r>
          </a:p>
          <a:p>
            <a:r>
              <a:rPr lang="en-US" altLang="ko-KR" sz="1800">
                <a:solidFill>
                  <a:schemeClr val="tx1"/>
                </a:solidFill>
                <a:latin typeface="Consolas" panose="020B0609020204030204" pitchFamily="49" charset="0"/>
              </a:rPr>
              <a:t>        return w1h_grad, w1x_grad, b1_grad, w2_grad, b2_grad</a:t>
            </a:r>
          </a:p>
        </p:txBody>
      </p:sp>
      <p:sp>
        <p:nvSpPr>
          <p:cNvPr id="6" name="직사각형 5">
            <a:extLst>
              <a:ext uri="{FF2B5EF4-FFF2-40B4-BE49-F238E27FC236}">
                <a16:creationId xmlns:a16="http://schemas.microsoft.com/office/drawing/2014/main" id="{EA2EB446-7616-490D-AD8C-98BD1D99ABCF}"/>
              </a:ext>
            </a:extLst>
          </p:cNvPr>
          <p:cNvSpPr/>
          <p:nvPr/>
        </p:nvSpPr>
        <p:spPr>
          <a:xfrm>
            <a:off x="2811575" y="6170526"/>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383B5FF0-4851-4275-A3A3-B93599C29F92}"/>
              </a:ext>
            </a:extLst>
          </p:cNvPr>
          <p:cNvSpPr/>
          <p:nvPr/>
        </p:nvSpPr>
        <p:spPr>
          <a:xfrm>
            <a:off x="3811942" y="6170102"/>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3533330-73A4-48FB-8E7C-AE421809FD22}"/>
              </a:ext>
            </a:extLst>
          </p:cNvPr>
          <p:cNvSpPr/>
          <p:nvPr/>
        </p:nvSpPr>
        <p:spPr>
          <a:xfrm>
            <a:off x="4226157" y="6170101"/>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AF0FA449-C2A0-453B-BB48-9DB7F30D4E97}"/>
              </a:ext>
            </a:extLst>
          </p:cNvPr>
          <p:cNvCxnSpPr>
            <a:stCxn id="6" idx="3"/>
            <a:endCxn id="7" idx="1"/>
          </p:cNvCxnSpPr>
          <p:nvPr/>
        </p:nvCxnSpPr>
        <p:spPr>
          <a:xfrm flipV="1">
            <a:off x="3225790" y="6370921"/>
            <a:ext cx="586152" cy="4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72D79-C504-4448-82A2-ED7E9D659628}"/>
              </a:ext>
            </a:extLst>
          </p:cNvPr>
          <p:cNvSpPr txBox="1"/>
          <p:nvPr/>
        </p:nvSpPr>
        <p:spPr>
          <a:xfrm>
            <a:off x="2317775" y="5677662"/>
            <a:ext cx="1204176"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self.h</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직사각형 11">
            <a:extLst>
              <a:ext uri="{FF2B5EF4-FFF2-40B4-BE49-F238E27FC236}">
                <a16:creationId xmlns:a16="http://schemas.microsoft.com/office/drawing/2014/main" id="{22D85483-5D1B-41DE-A16D-6D4B0D76ABF6}"/>
              </a:ext>
            </a:extLst>
          </p:cNvPr>
          <p:cNvSpPr/>
          <p:nvPr/>
        </p:nvSpPr>
        <p:spPr>
          <a:xfrm>
            <a:off x="5092451" y="617010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59E028B-794F-4612-947A-FBB2514A4720}"/>
              </a:ext>
            </a:extLst>
          </p:cNvPr>
          <p:cNvSpPr/>
          <p:nvPr/>
        </p:nvSpPr>
        <p:spPr>
          <a:xfrm>
            <a:off x="5506666" y="6170100"/>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1EC00E6-CFF6-4DBB-9FC1-F36053EC4264}"/>
              </a:ext>
            </a:extLst>
          </p:cNvPr>
          <p:cNvCxnSpPr>
            <a:cxnSpLocks/>
            <a:stCxn id="8" idx="3"/>
            <a:endCxn id="12" idx="1"/>
          </p:cNvCxnSpPr>
          <p:nvPr/>
        </p:nvCxnSpPr>
        <p:spPr>
          <a:xfrm>
            <a:off x="4640372" y="6370920"/>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E3264A3C-9C9C-4350-9BFE-8B2181E410C5}"/>
              </a:ext>
            </a:extLst>
          </p:cNvPr>
          <p:cNvSpPr/>
          <p:nvPr/>
        </p:nvSpPr>
        <p:spPr>
          <a:xfrm>
            <a:off x="6393226" y="6183313"/>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FEF6FE9-AC84-491C-9B1B-7F1045D19964}"/>
              </a:ext>
            </a:extLst>
          </p:cNvPr>
          <p:cNvSpPr/>
          <p:nvPr/>
        </p:nvSpPr>
        <p:spPr>
          <a:xfrm>
            <a:off x="6807441" y="6183312"/>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E0F94298-DFC6-4C2F-80E3-AB3606E905FA}"/>
              </a:ext>
            </a:extLst>
          </p:cNvPr>
          <p:cNvCxnSpPr>
            <a:cxnSpLocks/>
            <a:endCxn id="15" idx="1"/>
          </p:cNvCxnSpPr>
          <p:nvPr/>
        </p:nvCxnSpPr>
        <p:spPr>
          <a:xfrm>
            <a:off x="5941147" y="6384132"/>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9F8D2DEF-3860-40BE-83E7-E8F3D679DD22}"/>
              </a:ext>
            </a:extLst>
          </p:cNvPr>
          <p:cNvSpPr/>
          <p:nvPr/>
        </p:nvSpPr>
        <p:spPr>
          <a:xfrm>
            <a:off x="7694001" y="6196525"/>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2FD86F9-C3A3-4A6B-AE08-283D83E5E7C8}"/>
              </a:ext>
            </a:extLst>
          </p:cNvPr>
          <p:cNvSpPr/>
          <p:nvPr/>
        </p:nvSpPr>
        <p:spPr>
          <a:xfrm>
            <a:off x="8108216" y="6196524"/>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화살표 연결선 20">
            <a:extLst>
              <a:ext uri="{FF2B5EF4-FFF2-40B4-BE49-F238E27FC236}">
                <a16:creationId xmlns:a16="http://schemas.microsoft.com/office/drawing/2014/main" id="{F1558E45-D051-479D-8B17-11A8C2BD0C15}"/>
              </a:ext>
            </a:extLst>
          </p:cNvPr>
          <p:cNvCxnSpPr>
            <a:cxnSpLocks/>
            <a:endCxn id="19" idx="1"/>
          </p:cNvCxnSpPr>
          <p:nvPr/>
        </p:nvCxnSpPr>
        <p:spPr>
          <a:xfrm>
            <a:off x="7241922" y="6397344"/>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39240C9-C467-45FD-98A3-1085855F463A}"/>
                  </a:ext>
                </a:extLst>
              </p:cNvPr>
              <p:cNvSpPr txBox="1"/>
              <p:nvPr/>
            </p:nvSpPr>
            <p:spPr>
              <a:xfrm>
                <a:off x="7749156" y="5749222"/>
                <a:ext cx="475272" cy="3662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22" name="TextBox 21">
                <a:extLst>
                  <a:ext uri="{FF2B5EF4-FFF2-40B4-BE49-F238E27FC236}">
                    <a16:creationId xmlns:a16="http://schemas.microsoft.com/office/drawing/2014/main" id="{439240C9-C467-45FD-98A3-1085855F463A}"/>
                  </a:ext>
                </a:extLst>
              </p:cNvPr>
              <p:cNvSpPr txBox="1">
                <a:spLocks noRot="1" noChangeAspect="1" noMove="1" noResize="1" noEditPoints="1" noAdjustHandles="1" noChangeArrowheads="1" noChangeShapeType="1" noTextEdit="1"/>
              </p:cNvSpPr>
              <p:nvPr/>
            </p:nvSpPr>
            <p:spPr>
              <a:xfrm>
                <a:off x="7749156" y="5749222"/>
                <a:ext cx="475272" cy="366272"/>
              </a:xfrm>
              <a:prstGeom prst="rect">
                <a:avLst/>
              </a:prstGeom>
              <a:blipFill>
                <a:blip r:embed="rId3"/>
                <a:stretch>
                  <a:fillRect b="-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7D277B-2FBC-4EC4-8197-6298664CA63C}"/>
                  </a:ext>
                </a:extLst>
              </p:cNvPr>
              <p:cNvSpPr txBox="1"/>
              <p:nvPr/>
            </p:nvSpPr>
            <p:spPr>
              <a:xfrm>
                <a:off x="6333260" y="5747170"/>
                <a:ext cx="534146" cy="35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E87D277B-2FBC-4EC4-8197-6298664CA63C}"/>
                  </a:ext>
                </a:extLst>
              </p:cNvPr>
              <p:cNvSpPr txBox="1">
                <a:spLocks noRot="1" noChangeAspect="1" noMove="1" noResize="1" noEditPoints="1" noAdjustHandles="1" noChangeArrowheads="1" noChangeShapeType="1" noTextEdit="1"/>
              </p:cNvSpPr>
              <p:nvPr/>
            </p:nvSpPr>
            <p:spPr>
              <a:xfrm>
                <a:off x="6333260" y="5747170"/>
                <a:ext cx="534146" cy="357702"/>
              </a:xfrm>
              <a:prstGeom prst="rect">
                <a:avLst/>
              </a:prstGeom>
              <a:blipFill>
                <a:blip r:embed="rId4"/>
                <a:stretch>
                  <a:fillRect b="-13793"/>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24DF1E8B-41D1-4709-8EE0-F158D0204F7E}"/>
              </a:ext>
            </a:extLst>
          </p:cNvPr>
          <p:cNvCxnSpPr/>
          <p:nvPr/>
        </p:nvCxnSpPr>
        <p:spPr>
          <a:xfrm flipV="1">
            <a:off x="7549662" y="5981188"/>
            <a:ext cx="1180123" cy="6980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F4E17EB-CD7C-44FF-BB6F-CBE25E68862E}"/>
              </a:ext>
            </a:extLst>
          </p:cNvPr>
          <p:cNvSpPr txBox="1"/>
          <p:nvPr/>
        </p:nvSpPr>
        <p:spPr>
          <a:xfrm>
            <a:off x="4640372" y="713405"/>
            <a:ext cx="18710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(100,64,100)</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6650419-73A5-4D41-83B0-C77E4FF18D39}"/>
                  </a:ext>
                </a:extLst>
              </p:cNvPr>
              <p:cNvSpPr txBox="1"/>
              <p:nvPr/>
            </p:nvSpPr>
            <p:spPr>
              <a:xfrm>
                <a:off x="5202432" y="5747170"/>
                <a:ext cx="689291"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𝑝𝑝</m:t>
                          </m:r>
                        </m:sub>
                      </m:sSub>
                    </m:oMath>
                  </m:oMathPara>
                </a14:m>
                <a:endParaRPr lang="ko-KR" altLang="en-US" sz="18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6650419-73A5-4D41-83B0-C77E4FF18D39}"/>
                  </a:ext>
                </a:extLst>
              </p:cNvPr>
              <p:cNvSpPr txBox="1">
                <a:spLocks noRot="1" noChangeAspect="1" noMove="1" noResize="1" noEditPoints="1" noAdjustHandles="1" noChangeArrowheads="1" noChangeShapeType="1" noTextEdit="1"/>
              </p:cNvSpPr>
              <p:nvPr/>
            </p:nvSpPr>
            <p:spPr>
              <a:xfrm>
                <a:off x="5202432" y="5747170"/>
                <a:ext cx="689291" cy="390748"/>
              </a:xfrm>
              <a:prstGeom prst="rect">
                <a:avLst/>
              </a:prstGeom>
              <a:blipFill>
                <a:blip r:embed="rId5"/>
                <a:stretch>
                  <a:fillRect b="-31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623125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C7FECD62-2EDE-4A78-A71D-E33D1541AB52}"/>
              </a:ext>
            </a:extLst>
          </p:cNvPr>
          <p:cNvSpPr/>
          <p:nvPr/>
        </p:nvSpPr>
        <p:spPr>
          <a:xfrm>
            <a:off x="562971" y="738701"/>
            <a:ext cx="8870950" cy="1938992"/>
          </a:xfrm>
          <a:prstGeom prst="rect">
            <a:avLst/>
          </a:prstGeom>
        </p:spPr>
        <p:txBody>
          <a:bodyPr wrap="square">
            <a:spAutoFit/>
          </a:bodyPr>
          <a:lstStyle/>
          <a:p>
            <a:r>
              <a:rPr lang="en-US" altLang="ko-KR" sz="2000">
                <a:solidFill>
                  <a:schemeClr val="tx1"/>
                </a:solidFill>
                <a:latin typeface="Consolas" panose="020B0609020204030204" pitchFamily="49" charset="0"/>
              </a:rPr>
              <a:t>w1h_grad += np.dot(h.T, err_to_cell)</a:t>
            </a:r>
          </a:p>
          <a:p>
            <a:r>
              <a:rPr lang="en-US" altLang="ko-KR" sz="2000">
                <a:solidFill>
                  <a:schemeClr val="tx1"/>
                </a:solidFill>
                <a:latin typeface="Consolas" panose="020B0609020204030204" pitchFamily="49" charset="0"/>
              </a:rPr>
              <a:t>w1x_grad += np.dot(x.T, err_to_cell)</a:t>
            </a:r>
          </a:p>
          <a:p>
            <a:r>
              <a:rPr lang="en-US" altLang="ko-KR" sz="2000">
                <a:solidFill>
                  <a:schemeClr val="tx1"/>
                </a:solidFill>
                <a:latin typeface="Consolas" panose="020B0609020204030204" pitchFamily="49" charset="0"/>
              </a:rPr>
              <a:t>b1_grad += np.sum(err_to_cell, axis=0)</a:t>
            </a:r>
          </a:p>
          <a:p>
            <a:r>
              <a:rPr lang="en-US" altLang="ko-KR" sz="2000">
                <a:solidFill>
                  <a:schemeClr val="tx1"/>
                </a:solidFill>
                <a:latin typeface="Consolas" panose="020B0609020204030204" pitchFamily="49" charset="0"/>
              </a:rPr>
              <a:t># </a:t>
            </a:r>
            <a:r>
              <a:rPr lang="ko-KR" altLang="en-US" sz="2000">
                <a:solidFill>
                  <a:schemeClr val="tx1"/>
                </a:solidFill>
                <a:latin typeface="Consolas" panose="020B0609020204030204" pitchFamily="49" charset="0"/>
              </a:rPr>
              <a:t>이전 타임 스텝의 셀 직전까지 그래디언트를 계산합니다</a:t>
            </a:r>
            <a:r>
              <a:rPr lang="en-US" altLang="ko-KR" sz="2000">
                <a:solidFill>
                  <a:schemeClr val="tx1"/>
                </a:solidFill>
                <a:latin typeface="Consolas" panose="020B0609020204030204" pitchFamily="49" charset="0"/>
              </a:rPr>
              <a:t>.</a:t>
            </a:r>
          </a:p>
          <a:p>
            <a:r>
              <a:rPr lang="en-US" altLang="ko-KR" sz="2000">
                <a:solidFill>
                  <a:schemeClr val="tx1"/>
                </a:solidFill>
                <a:latin typeface="Consolas" panose="020B0609020204030204" pitchFamily="49" charset="0"/>
              </a:rPr>
              <a:t>err_to_cell = np.dot(err_to_cell, self.w1h) * (1 - h ** 2)</a:t>
            </a:r>
          </a:p>
          <a:p>
            <a:r>
              <a:rPr lang="en-US" altLang="ko-KR" sz="2000">
                <a:solidFill>
                  <a:schemeClr val="tx1"/>
                </a:solidFill>
                <a:latin typeface="Consolas" panose="020B0609020204030204" pitchFamily="49" charset="0"/>
              </a:rPr>
              <a:t>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0125B6E-0232-47A2-876B-B17835C4D1C9}"/>
                  </a:ext>
                </a:extLst>
              </p:cNvPr>
              <p:cNvSpPr txBox="1"/>
              <p:nvPr/>
            </p:nvSpPr>
            <p:spPr>
              <a:xfrm>
                <a:off x="98819" y="4010325"/>
                <a:ext cx="10513263" cy="76469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ctrlPr>
                        </m:fPr>
                        <m:num>
                          <m:r>
                            <a:rPr kumimoji="1" lang="en-US" altLang="ko-KR" sz="2400" b="0" i="1" u="none" strike="noStrike" kern="1200" cap="none" spc="0" normalizeH="0" baseline="0" noProof="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1</m:t>
                              </m:r>
                            </m:sub>
                          </m:sSub>
                        </m:num>
                        <m:den>
                          <m: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h</m:t>
                              </m:r>
                            </m:sub>
                          </m:sSub>
                        </m:den>
                      </m:f>
                      <m:r>
                        <a:rPr kumimoji="1" lang="en-US" altLang="ko-KR" sz="2400" b="0" i="0"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rPr>
                        <m:t>+</m:t>
                      </m:r>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b="0" i="1" smtClean="0">
                              <a:solidFill>
                                <a:srgbClr val="FF0000"/>
                              </a:solidFill>
                              <a:latin typeface="Cambria Math" panose="02040503050406030204" pitchFamily="18" charset="0"/>
                            </a:rPr>
                            <m:t>𝑝</m:t>
                          </m:r>
                        </m:sub>
                      </m:sSub>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b="0" i="1" smtClean="0">
                              <a:solidFill>
                                <a:srgbClr val="FF0000"/>
                              </a:solidFill>
                              <a:latin typeface="Cambria Math" panose="02040503050406030204" pitchFamily="18" charset="0"/>
                              <a:ea typeface="Cambria Math" panose="02040503050406030204" pitchFamily="18" charset="0"/>
                            </a:rPr>
                          </m:ctrlPr>
                        </m:dPr>
                        <m:e>
                          <m:r>
                            <a:rPr lang="en-US" altLang="ko-KR" sz="24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2400" b="0" i="1" smtClean="0">
                                  <a:solidFill>
                                    <a:srgbClr val="FF0000"/>
                                  </a:solidFill>
                                  <a:latin typeface="Cambria Math" panose="02040503050406030204" pitchFamily="18" charset="0"/>
                                  <a:ea typeface="Cambria Math" panose="02040503050406030204" pitchFamily="18" charset="0"/>
                                </a:rPr>
                              </m:ctrlPr>
                            </m:sSubSupPr>
                            <m:e>
                              <m:r>
                                <a:rPr lang="en-US" altLang="ko-KR" sz="2400" b="0" i="1" smtClean="0">
                                  <a:solidFill>
                                    <a:srgbClr val="FF0000"/>
                                  </a:solidFill>
                                  <a:latin typeface="Cambria Math" panose="02040503050406030204" pitchFamily="18" charset="0"/>
                                  <a:ea typeface="Cambria Math" panose="02040503050406030204" pitchFamily="18" charset="0"/>
                                </a:rPr>
                                <m:t>𝐻</m:t>
                              </m:r>
                            </m:e>
                            <m:sub>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b="0" i="1" smtClean="0">
                                  <a:solidFill>
                                    <a:srgbClr val="FF0000"/>
                                  </a:solidFill>
                                  <a:latin typeface="Cambria Math" panose="02040503050406030204" pitchFamily="18" charset="0"/>
                                  <a:ea typeface="Cambria Math" panose="02040503050406030204" pitchFamily="18" charset="0"/>
                                </a:rPr>
                                <m:t>2</m:t>
                              </m:r>
                            </m:sup>
                          </m:sSubSup>
                        </m:e>
                      </m:d>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b="0" i="1" smtClean="0">
                              <a:solidFill>
                                <a:srgbClr val="FF0000"/>
                              </a:solidFill>
                              <a:latin typeface="Cambria Math" panose="02040503050406030204" pitchFamily="18" charset="0"/>
                            </a:rPr>
                            <m:t>𝑝</m:t>
                          </m:r>
                        </m:sub>
                      </m:sSub>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FF0000"/>
                          </a:solidFill>
                          <a:latin typeface="Cambria Math" panose="02040503050406030204" pitchFamily="18" charset="0"/>
                          <a:ea typeface="Cambria Math" panose="02040503050406030204" pitchFamily="18" charset="0"/>
                        </a:rPr>
                        <m:t>⨀</m:t>
                      </m:r>
                      <m:d>
                        <m:dPr>
                          <m:ctrlPr>
                            <a:rPr lang="en-US" altLang="ko-KR" sz="2400" i="1">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i="1">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r>
                        <a:rPr lang="en-US" altLang="ko-KR" sz="2400" b="0" i="0"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kumimoji="1" lang="ko-KR" altLang="en-US" sz="2400" b="0" i="0" u="none" strike="noStrike" kern="1200" cap="none" spc="0" normalizeH="0" baseline="0" noProof="0">
                  <a:ln>
                    <a:noFill/>
                  </a:ln>
                  <a:solidFill>
                    <a:schemeClr val="tx1"/>
                  </a:solidFill>
                  <a:effectLst/>
                  <a:uLnTx/>
                  <a:uFillTx/>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0125B6E-0232-47A2-876B-B17835C4D1C9}"/>
                  </a:ext>
                </a:extLst>
              </p:cNvPr>
              <p:cNvSpPr txBox="1">
                <a:spLocks noRot="1" noChangeAspect="1" noMove="1" noResize="1" noEditPoints="1" noAdjustHandles="1" noChangeArrowheads="1" noChangeShapeType="1" noTextEdit="1"/>
              </p:cNvSpPr>
              <p:nvPr/>
            </p:nvSpPr>
            <p:spPr>
              <a:xfrm>
                <a:off x="98819" y="4010325"/>
                <a:ext cx="10513263" cy="764697"/>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C4B889-B9F0-4274-86C7-F67E151B9AD8}"/>
                  </a:ext>
                </a:extLst>
              </p:cNvPr>
              <p:cNvSpPr txBox="1"/>
              <p:nvPr/>
            </p:nvSpPr>
            <p:spPr>
              <a:xfrm>
                <a:off x="217721" y="3119476"/>
                <a:ext cx="3140988" cy="78816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Sup>
                        <m:sSubSupPr>
                          <m:ctrlPr>
                            <a:rPr lang="en-US" altLang="ko-KR" sz="2400" b="0" i="1" smtClean="0">
                              <a:solidFill>
                                <a:schemeClr val="tx1"/>
                              </a:solidFill>
                              <a:latin typeface="Cambria Math" panose="02040503050406030204" pitchFamily="18" charset="0"/>
                            </a:rPr>
                          </m:ctrlPr>
                        </m:sSub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𝑊</m:t>
                                  </m:r>
                                </m:e>
                                <m:sub>
                                  <m:r>
                                    <a:rPr lang="en-US" altLang="ko-KR" sz="2400" i="1">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den>
                          </m:f>
                          <m:r>
                            <a:rPr lang="en-US" altLang="ko-KR" sz="2400" b="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𝐻</m:t>
                          </m:r>
                        </m:e>
                        <m:sub>
                          <m:r>
                            <a:rPr lang="en-US" altLang="ko-KR" sz="2400" i="1">
                              <a:solidFill>
                                <a:schemeClr val="tx1"/>
                              </a:solidFill>
                              <a:latin typeface="Cambria Math" panose="02040503050406030204" pitchFamily="18" charset="0"/>
                            </a:rPr>
                            <m:t>𝑝</m:t>
                          </m:r>
                        </m:sub>
                        <m:sup>
                          <m:r>
                            <a:rPr lang="en-US" altLang="ko-KR" sz="2400" b="0" i="1" smtClean="0">
                              <a:solidFill>
                                <a:schemeClr val="tx1"/>
                              </a:solidFill>
                              <a:latin typeface="Cambria Math" panose="02040503050406030204" pitchFamily="18" charset="0"/>
                            </a:rPr>
                            <m:t>𝑇</m:t>
                          </m:r>
                        </m:sup>
                      </m:sSubSup>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_</m:t>
                      </m:r>
                      <m:r>
                        <a:rPr lang="en-US" altLang="ko-KR" sz="2400" b="0" i="1" smtClean="0">
                          <a:solidFill>
                            <a:schemeClr val="tx1"/>
                          </a:solidFill>
                          <a:latin typeface="Cambria Math" panose="02040503050406030204" pitchFamily="18" charset="0"/>
                        </a:rPr>
                        <m:t>𝑡𝑜</m:t>
                      </m:r>
                      <m:r>
                        <a:rPr lang="en-US" altLang="ko-KR" sz="2400" b="0" i="1" smtClean="0">
                          <a:solidFill>
                            <a:schemeClr val="tx1"/>
                          </a:solidFill>
                          <a:latin typeface="Cambria Math" panose="02040503050406030204" pitchFamily="18" charset="0"/>
                        </a:rPr>
                        <m:t>_</m:t>
                      </m:r>
                      <m:r>
                        <a:rPr lang="en-US" altLang="ko-KR" sz="2400" b="0" i="1" smtClean="0">
                          <a:solidFill>
                            <a:schemeClr val="tx1"/>
                          </a:solidFill>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chemeClr val="tx1"/>
                  </a:solidFill>
                  <a:effectLst/>
                  <a:uLnTx/>
                  <a:uFillTx/>
                  <a:latin typeface="Consolas" panose="020B0609020204030204" pitchFamily="49" charset="0"/>
                </a:endParaRPr>
              </a:p>
            </p:txBody>
          </p:sp>
        </mc:Choice>
        <mc:Fallback xmlns="">
          <p:sp>
            <p:nvSpPr>
              <p:cNvPr id="5" name="TextBox 4">
                <a:extLst>
                  <a:ext uri="{FF2B5EF4-FFF2-40B4-BE49-F238E27FC236}">
                    <a16:creationId xmlns:a16="http://schemas.microsoft.com/office/drawing/2014/main" id="{17C4B889-B9F0-4274-86C7-F67E151B9AD8}"/>
                  </a:ext>
                </a:extLst>
              </p:cNvPr>
              <p:cNvSpPr txBox="1">
                <a:spLocks noRot="1" noChangeAspect="1" noMove="1" noResize="1" noEditPoints="1" noAdjustHandles="1" noChangeArrowheads="1" noChangeShapeType="1" noTextEdit="1"/>
              </p:cNvSpPr>
              <p:nvPr/>
            </p:nvSpPr>
            <p:spPr>
              <a:xfrm>
                <a:off x="217721" y="3119476"/>
                <a:ext cx="3140988" cy="78816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429393-DFD3-4DCF-A4E1-78E1FA2D6EF7}"/>
                  </a:ext>
                </a:extLst>
              </p:cNvPr>
              <p:cNvSpPr txBox="1"/>
              <p:nvPr/>
            </p:nvSpPr>
            <p:spPr>
              <a:xfrm>
                <a:off x="98819" y="4940449"/>
                <a:ext cx="10026014" cy="76469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ctrlPr>
                        </m:fPr>
                        <m:num>
                          <m:r>
                            <a:rPr kumimoji="1" lang="en-US" altLang="ko-KR" sz="2400" b="0" i="1" u="none" strike="noStrike" kern="1200" cap="none" spc="0" normalizeH="0" baseline="0" noProof="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1</m:t>
                              </m:r>
                            </m:sub>
                          </m:sSub>
                        </m:num>
                        <m:den>
                          <m: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𝑥</m:t>
                              </m:r>
                            </m:sub>
                          </m:sSub>
                        </m:den>
                      </m:f>
                      <m:r>
                        <a:rPr kumimoji="1" lang="en-US" altLang="ko-KR" sz="2400" b="0" i="0" u="none" strike="noStrike" kern="1200" cap="none" spc="0" normalizeH="0" baseline="0" noProof="0" smtClean="0">
                          <a:ln>
                            <a:noFill/>
                          </a:ln>
                          <a:solidFill>
                            <a:schemeClr val="tx1"/>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FF0000"/>
                          </a:solidFill>
                          <a:effectLst/>
                          <a:uLnTx/>
                          <a:uFillTx/>
                          <a:latin typeface="Cambria Math" panose="02040503050406030204" pitchFamily="18" charset="0"/>
                        </a:rPr>
                        <m:t>𝑋</m:t>
                      </m:r>
                      <m:r>
                        <a:rPr lang="en-US" altLang="ko-KR" sz="2400" b="0" i="1" smtClean="0">
                          <a:solidFill>
                            <a:schemeClr val="tx1"/>
                          </a:solidFill>
                          <a:latin typeface="Cambria Math" panose="02040503050406030204" pitchFamily="18" charset="0"/>
                        </a:rPr>
                        <m:t>+</m:t>
                      </m:r>
                      <m:sSub>
                        <m:sSubPr>
                          <m:ctrlPr>
                            <a:rPr lang="en-US" altLang="ko-KR" sz="2400" b="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𝑋</m:t>
                          </m:r>
                        </m:e>
                        <m:sub>
                          <m:r>
                            <a:rPr lang="en-US" altLang="ko-KR" sz="2400" b="0" i="1" smtClean="0">
                              <a:solidFill>
                                <a:srgbClr val="FF0000"/>
                              </a:solidFill>
                              <a:latin typeface="Cambria Math" panose="02040503050406030204" pitchFamily="18" charset="0"/>
                            </a:rPr>
                            <m:t>𝑝</m:t>
                          </m:r>
                        </m:sub>
                      </m:sSub>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b="0" i="1" smtClean="0">
                              <a:solidFill>
                                <a:srgbClr val="FF0000"/>
                              </a:solidFill>
                              <a:latin typeface="Cambria Math" panose="02040503050406030204" pitchFamily="18" charset="0"/>
                              <a:ea typeface="Cambria Math" panose="02040503050406030204" pitchFamily="18" charset="0"/>
                            </a:rPr>
                          </m:ctrlPr>
                        </m:dPr>
                        <m:e>
                          <m:r>
                            <a:rPr lang="en-US" altLang="ko-KR" sz="24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2400" b="0" i="1" smtClean="0">
                                  <a:solidFill>
                                    <a:srgbClr val="FF0000"/>
                                  </a:solidFill>
                                  <a:latin typeface="Cambria Math" panose="02040503050406030204" pitchFamily="18" charset="0"/>
                                  <a:ea typeface="Cambria Math" panose="02040503050406030204" pitchFamily="18" charset="0"/>
                                </a:rPr>
                              </m:ctrlPr>
                            </m:sSubSupPr>
                            <m:e>
                              <m:r>
                                <a:rPr lang="en-US" altLang="ko-KR" sz="2400" b="0" i="1" smtClean="0">
                                  <a:solidFill>
                                    <a:srgbClr val="FF0000"/>
                                  </a:solidFill>
                                  <a:latin typeface="Cambria Math" panose="02040503050406030204" pitchFamily="18" charset="0"/>
                                  <a:ea typeface="Cambria Math" panose="02040503050406030204" pitchFamily="18" charset="0"/>
                                </a:rPr>
                                <m:t>𝐻</m:t>
                              </m:r>
                            </m:e>
                            <m:sub>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b="0" i="1" smtClean="0">
                                  <a:solidFill>
                                    <a:srgbClr val="FF0000"/>
                                  </a:solidFill>
                                  <a:latin typeface="Cambria Math" panose="02040503050406030204" pitchFamily="18" charset="0"/>
                                  <a:ea typeface="Cambria Math" panose="02040503050406030204" pitchFamily="18" charset="0"/>
                                </a:rPr>
                                <m:t>2</m:t>
                              </m:r>
                            </m:sup>
                          </m:sSubSup>
                        </m:e>
                      </m:d>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rgbClr val="FF0000"/>
                              </a:solidFill>
                              <a:latin typeface="Cambria Math" panose="02040503050406030204" pitchFamily="18" charset="0"/>
                              <a:ea typeface="Cambria Math" panose="02040503050406030204" pitchFamily="18" charset="0"/>
                            </a:rPr>
                          </m:ctrlPr>
                        </m:sSubPr>
                        <m:e>
                          <m:r>
                            <a:rPr lang="en-US" altLang="ko-KR" sz="2400" b="0" i="1" smtClean="0">
                              <a:solidFill>
                                <a:srgbClr val="FF0000"/>
                              </a:solidFill>
                              <a:latin typeface="Cambria Math" panose="02040503050406030204" pitchFamily="18" charset="0"/>
                              <a:ea typeface="Cambria Math" panose="02040503050406030204" pitchFamily="18" charset="0"/>
                            </a:rPr>
                            <m:t>𝑋</m:t>
                          </m:r>
                        </m:e>
                        <m:sub>
                          <m:r>
                            <a:rPr lang="en-US" altLang="ko-KR" sz="2400" b="0" i="1" smtClean="0">
                              <a:solidFill>
                                <a:srgbClr val="FF0000"/>
                              </a:solidFill>
                              <a:latin typeface="Cambria Math" panose="02040503050406030204" pitchFamily="18" charset="0"/>
                              <a:ea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FF0000"/>
                          </a:solidFill>
                          <a:latin typeface="Cambria Math" panose="02040503050406030204" pitchFamily="18" charset="0"/>
                          <a:ea typeface="Cambria Math" panose="02040503050406030204" pitchFamily="18" charset="0"/>
                        </a:rPr>
                        <m:t>⨀</m:t>
                      </m:r>
                      <m:d>
                        <m:dPr>
                          <m:ctrlPr>
                            <a:rPr lang="en-US" altLang="ko-KR" sz="2400" i="1">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i="1">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r>
                        <a:rPr lang="en-US" altLang="ko-KR" sz="2400" b="0" i="0"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kumimoji="1" lang="ko-KR" altLang="en-US" sz="2400" b="0" i="0" u="none" strike="noStrike" kern="1200" cap="none" spc="0" normalizeH="0" baseline="0" noProof="0">
                  <a:ln>
                    <a:noFill/>
                  </a:ln>
                  <a:solidFill>
                    <a:schemeClr val="tx1"/>
                  </a:solidFill>
                  <a:effectLst/>
                  <a:uLnTx/>
                  <a:uFillTx/>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87429393-DFD3-4DCF-A4E1-78E1FA2D6EF7}"/>
                  </a:ext>
                </a:extLst>
              </p:cNvPr>
              <p:cNvSpPr txBox="1">
                <a:spLocks noRot="1" noChangeAspect="1" noMove="1" noResize="1" noEditPoints="1" noAdjustHandles="1" noChangeArrowheads="1" noChangeShapeType="1" noTextEdit="1"/>
              </p:cNvSpPr>
              <p:nvPr/>
            </p:nvSpPr>
            <p:spPr>
              <a:xfrm>
                <a:off x="98819" y="4940449"/>
                <a:ext cx="10026014" cy="764697"/>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61CE2C-F4BA-4334-9712-9C7AADE34E59}"/>
                  </a:ext>
                </a:extLst>
              </p:cNvPr>
              <p:cNvSpPr txBox="1"/>
              <p:nvPr/>
            </p:nvSpPr>
            <p:spPr>
              <a:xfrm>
                <a:off x="237490" y="2699651"/>
                <a:ext cx="2745431" cy="39786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고도 M" panose="02000503000000020004" pitchFamily="2" charset="-127"/>
                        </a:rPr>
                        <m:t>𝑋</m:t>
                      </m:r>
                      <m:sSub>
                        <m:sSubPr>
                          <m:ctrlPr>
                            <a:rPr lang="en-US" altLang="ko-KR" sz="2400" b="0" i="1" smtClean="0">
                              <a:solidFill>
                                <a:schemeClr val="tx1"/>
                              </a:solidFill>
                              <a:latin typeface="Cambria Math" panose="02040503050406030204" pitchFamily="18" charset="0"/>
                              <a:ea typeface="고도 M" panose="02000503000000020004" pitchFamily="2" charset="-127"/>
                            </a:rPr>
                          </m:ctrlPr>
                        </m:sSubPr>
                        <m:e>
                          <m:r>
                            <a:rPr lang="en-US" altLang="ko-KR" sz="2400" b="0" i="1" smtClean="0">
                              <a:solidFill>
                                <a:schemeClr val="tx1"/>
                              </a:solidFill>
                              <a:latin typeface="Cambria Math" panose="02040503050406030204" pitchFamily="18" charset="0"/>
                              <a:ea typeface="고도 M" panose="02000503000000020004" pitchFamily="2" charset="-127"/>
                            </a:rPr>
                            <m:t>𝑊</m:t>
                          </m:r>
                        </m:e>
                        <m:sub>
                          <m:r>
                            <a:rPr lang="en-US" altLang="ko-KR" sz="2400" b="0" i="1" smtClean="0">
                              <a:solidFill>
                                <a:schemeClr val="tx1"/>
                              </a:solidFill>
                              <a:latin typeface="Cambria Math" panose="02040503050406030204" pitchFamily="18" charset="0"/>
                              <a:ea typeface="고도 M" panose="02000503000000020004" pitchFamily="2" charset="-127"/>
                            </a:rPr>
                            <m:t>1</m:t>
                          </m:r>
                          <m:r>
                            <a:rPr lang="en-US" altLang="ko-KR" sz="2400" b="0" i="1" smtClean="0">
                              <a:solidFill>
                                <a:schemeClr val="tx1"/>
                              </a:solidFill>
                              <a:latin typeface="Cambria Math" panose="02040503050406030204" pitchFamily="18" charset="0"/>
                              <a:ea typeface="고도 M" panose="02000503000000020004" pitchFamily="2" charset="-127"/>
                            </a:rPr>
                            <m:t>𝑥</m:t>
                          </m:r>
                        </m:sub>
                      </m:sSub>
                      <m:r>
                        <a:rPr lang="en-US" altLang="ko-KR" sz="2400" b="0" i="1" smtClean="0">
                          <a:solidFill>
                            <a:schemeClr val="tx1"/>
                          </a:solidFill>
                          <a:latin typeface="Cambria Math" panose="02040503050406030204" pitchFamily="18" charset="0"/>
                          <a:ea typeface="고도 M" panose="02000503000000020004" pitchFamily="2" charset="-127"/>
                        </a:rPr>
                        <m:t>+</m:t>
                      </m:r>
                      <m:sSub>
                        <m:sSubPr>
                          <m:ctrlPr>
                            <a:rPr lang="en-US" altLang="ko-KR" sz="2400" b="0" i="1" smtClean="0">
                              <a:solidFill>
                                <a:schemeClr val="tx1"/>
                              </a:solidFill>
                              <a:latin typeface="Cambria Math" panose="02040503050406030204" pitchFamily="18" charset="0"/>
                              <a:ea typeface="고도 M" panose="02000503000000020004" pitchFamily="2" charset="-127"/>
                            </a:rPr>
                          </m:ctrlPr>
                        </m:sSubPr>
                        <m:e>
                          <m:r>
                            <a:rPr lang="en-US" altLang="ko-KR" sz="2400" b="0" i="1" smtClean="0">
                              <a:solidFill>
                                <a:schemeClr val="tx1"/>
                              </a:solidFill>
                              <a:latin typeface="Cambria Math" panose="02040503050406030204" pitchFamily="18" charset="0"/>
                              <a:ea typeface="고도 M" panose="02000503000000020004" pitchFamily="2" charset="-127"/>
                            </a:rPr>
                            <m:t>𝐻</m:t>
                          </m:r>
                        </m:e>
                        <m:sub>
                          <m:r>
                            <a:rPr lang="en-US" altLang="ko-KR" sz="2400" b="0" i="1" smtClean="0">
                              <a:solidFill>
                                <a:schemeClr val="tx1"/>
                              </a:solidFill>
                              <a:latin typeface="Cambria Math" panose="02040503050406030204" pitchFamily="18" charset="0"/>
                              <a:ea typeface="고도 M" panose="02000503000000020004" pitchFamily="2" charset="-127"/>
                            </a:rPr>
                            <m:t>𝑝</m:t>
                          </m:r>
                        </m:sub>
                      </m:sSub>
                      <m:sSub>
                        <m:sSubPr>
                          <m:ctrlPr>
                            <a:rPr lang="en-US" altLang="ko-KR" sz="2400" b="0" i="1" smtClean="0">
                              <a:solidFill>
                                <a:schemeClr val="tx1"/>
                              </a:solidFill>
                              <a:latin typeface="Cambria Math" panose="02040503050406030204" pitchFamily="18" charset="0"/>
                              <a:ea typeface="고도 M" panose="02000503000000020004" pitchFamily="2" charset="-127"/>
                            </a:rPr>
                          </m:ctrlPr>
                        </m:sSubPr>
                        <m:e>
                          <m:r>
                            <a:rPr lang="en-US" altLang="ko-KR" sz="2400" b="0" i="1" smtClean="0">
                              <a:solidFill>
                                <a:schemeClr val="tx1"/>
                              </a:solidFill>
                              <a:latin typeface="Cambria Math" panose="02040503050406030204" pitchFamily="18" charset="0"/>
                              <a:ea typeface="고도 M" panose="02000503000000020004" pitchFamily="2" charset="-127"/>
                            </a:rPr>
                            <m:t>𝑊</m:t>
                          </m:r>
                        </m:e>
                        <m:sub>
                          <m:r>
                            <a:rPr lang="en-US" altLang="ko-KR" sz="2400" b="0" i="1" smtClean="0">
                              <a:solidFill>
                                <a:schemeClr val="tx1"/>
                              </a:solidFill>
                              <a:latin typeface="Cambria Math" panose="02040503050406030204" pitchFamily="18" charset="0"/>
                              <a:ea typeface="고도 M" panose="02000503000000020004" pitchFamily="2" charset="-127"/>
                            </a:rPr>
                            <m:t>1</m:t>
                          </m:r>
                          <m:r>
                            <a:rPr lang="en-US" altLang="ko-KR" sz="2400" b="0" i="1" smtClean="0">
                              <a:solidFill>
                                <a:schemeClr val="tx1"/>
                              </a:solidFill>
                              <a:latin typeface="Cambria Math" panose="02040503050406030204" pitchFamily="18" charset="0"/>
                              <a:ea typeface="고도 M" panose="02000503000000020004" pitchFamily="2" charset="-127"/>
                            </a:rPr>
                            <m:t>h</m:t>
                          </m:r>
                        </m:sub>
                      </m:sSub>
                      <m:r>
                        <a:rPr lang="en-US" altLang="ko-KR" sz="2400" b="0" i="1" smtClean="0">
                          <a:solidFill>
                            <a:schemeClr val="tx1"/>
                          </a:solidFill>
                          <a:latin typeface="Cambria Math" panose="02040503050406030204" pitchFamily="18" charset="0"/>
                          <a:ea typeface="고도 M" panose="02000503000000020004" pitchFamily="2" charset="-127"/>
                        </a:rPr>
                        <m:t>+</m:t>
                      </m:r>
                      <m:sSub>
                        <m:sSubPr>
                          <m:ctrlPr>
                            <a:rPr lang="en-US" altLang="ko-KR" sz="2400" b="0" i="1" smtClean="0">
                              <a:solidFill>
                                <a:schemeClr val="tx1"/>
                              </a:solidFill>
                              <a:latin typeface="Cambria Math" panose="02040503050406030204" pitchFamily="18" charset="0"/>
                              <a:ea typeface="고도 M" panose="02000503000000020004" pitchFamily="2" charset="-127"/>
                            </a:rPr>
                          </m:ctrlPr>
                        </m:sSubPr>
                        <m:e>
                          <m:r>
                            <a:rPr lang="en-US" altLang="ko-KR" sz="2400" b="0" i="1" smtClean="0">
                              <a:solidFill>
                                <a:schemeClr val="tx1"/>
                              </a:solidFill>
                              <a:latin typeface="Cambria Math" panose="02040503050406030204" pitchFamily="18" charset="0"/>
                              <a:ea typeface="고도 M" panose="02000503000000020004" pitchFamily="2" charset="-127"/>
                            </a:rPr>
                            <m:t>𝑏</m:t>
                          </m:r>
                        </m:e>
                        <m:sub>
                          <m:r>
                            <a:rPr lang="en-US" altLang="ko-KR" sz="2400" b="0" i="1" smtClean="0">
                              <a:solidFill>
                                <a:schemeClr val="tx1"/>
                              </a:solidFill>
                              <a:latin typeface="Cambria Math" panose="02040503050406030204" pitchFamily="18" charset="0"/>
                              <a:ea typeface="고도 M" panose="02000503000000020004" pitchFamily="2" charset="-127"/>
                            </a:rPr>
                            <m:t>1</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8261CE2C-F4BA-4334-9712-9C7AADE34E59}"/>
                  </a:ext>
                </a:extLst>
              </p:cNvPr>
              <p:cNvSpPr txBox="1">
                <a:spLocks noRot="1" noChangeAspect="1" noMove="1" noResize="1" noEditPoints="1" noAdjustHandles="1" noChangeArrowheads="1" noChangeShapeType="1" noTextEdit="1"/>
              </p:cNvSpPr>
              <p:nvPr/>
            </p:nvSpPr>
            <p:spPr>
              <a:xfrm>
                <a:off x="237490" y="2699651"/>
                <a:ext cx="2745431" cy="397866"/>
              </a:xfrm>
              <a:prstGeom prst="rect">
                <a:avLst/>
              </a:prstGeom>
              <a:blipFill>
                <a:blip r:embed="rId5"/>
                <a:stretch>
                  <a:fillRect l="-177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01BD48-0D6C-4581-898C-565B65C7C2E9}"/>
                  </a:ext>
                </a:extLst>
              </p:cNvPr>
              <p:cNvSpPr txBox="1"/>
              <p:nvPr/>
            </p:nvSpPr>
            <p:spPr>
              <a:xfrm>
                <a:off x="235976" y="5870573"/>
                <a:ext cx="8948668" cy="76270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ctrlPr>
                        </m:fPr>
                        <m:num>
                          <m:r>
                            <a:rPr kumimoji="1" lang="en-US" altLang="ko-KR" sz="2400" b="0" i="1" u="none" strike="noStrike" kern="1200" cap="none" spc="0" normalizeH="0" baseline="0" noProof="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1</m:t>
                              </m:r>
                            </m:sub>
                          </m:sSub>
                        </m:num>
                        <m:den>
                          <m: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1</m:t>
                              </m:r>
                            </m:sub>
                          </m:sSub>
                        </m:den>
                      </m:f>
                      <m:r>
                        <a:rPr kumimoji="1" lang="en-US" altLang="ko-KR" sz="2400" b="0" i="0" u="none" strike="noStrike" kern="1200" cap="none" spc="0" normalizeH="0" baseline="0" noProof="0" smtClean="0">
                          <a:ln>
                            <a:noFill/>
                          </a:ln>
                          <a:solidFill>
                            <a:schemeClr val="tx1"/>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FF0000"/>
                          </a:solidFill>
                          <a:effectLst/>
                          <a:uLnTx/>
                          <a:uFillTx/>
                          <a:latin typeface="Cambria Math" panose="02040503050406030204" pitchFamily="18" charset="0"/>
                        </a:rPr>
                        <m:t>1</m:t>
                      </m:r>
                      <m:r>
                        <a:rPr lang="en-US" altLang="ko-KR" sz="2400" b="0" i="1" smtClean="0">
                          <a:solidFill>
                            <a:schemeClr val="tx1"/>
                          </a:solidFill>
                          <a:latin typeface="Cambria Math" panose="02040503050406030204" pitchFamily="18" charset="0"/>
                        </a:rPr>
                        <m:t>+</m:t>
                      </m:r>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b="0" i="1" smtClean="0">
                              <a:solidFill>
                                <a:srgbClr val="FF0000"/>
                              </a:solidFill>
                              <a:latin typeface="Cambria Math" panose="02040503050406030204" pitchFamily="18" charset="0"/>
                              <a:ea typeface="Cambria Math" panose="02040503050406030204" pitchFamily="18" charset="0"/>
                            </a:rPr>
                          </m:ctrlPr>
                        </m:dPr>
                        <m:e>
                          <m:r>
                            <a:rPr lang="en-US" altLang="ko-KR" sz="24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2400" b="0" i="1" smtClean="0">
                                  <a:solidFill>
                                    <a:srgbClr val="FF0000"/>
                                  </a:solidFill>
                                  <a:latin typeface="Cambria Math" panose="02040503050406030204" pitchFamily="18" charset="0"/>
                                  <a:ea typeface="Cambria Math" panose="02040503050406030204" pitchFamily="18" charset="0"/>
                                </a:rPr>
                              </m:ctrlPr>
                            </m:sSubSupPr>
                            <m:e>
                              <m:r>
                                <a:rPr lang="en-US" altLang="ko-KR" sz="2400" b="0" i="1" smtClean="0">
                                  <a:solidFill>
                                    <a:srgbClr val="FF0000"/>
                                  </a:solidFill>
                                  <a:latin typeface="Cambria Math" panose="02040503050406030204" pitchFamily="18" charset="0"/>
                                  <a:ea typeface="Cambria Math" panose="02040503050406030204" pitchFamily="18" charset="0"/>
                                </a:rPr>
                                <m:t>𝐻</m:t>
                              </m:r>
                            </m:e>
                            <m:sub>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b="0" i="1" smtClean="0">
                                  <a:solidFill>
                                    <a:srgbClr val="FF0000"/>
                                  </a:solidFill>
                                  <a:latin typeface="Cambria Math" panose="02040503050406030204" pitchFamily="18" charset="0"/>
                                  <a:ea typeface="Cambria Math" panose="02040503050406030204" pitchFamily="18" charset="0"/>
                                </a:rPr>
                                <m:t>2</m:t>
                              </m:r>
                            </m:sup>
                          </m:sSubSup>
                        </m:e>
                      </m:d>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FF0000"/>
                          </a:solidFill>
                          <a:latin typeface="Cambria Math" panose="02040503050406030204" pitchFamily="18" charset="0"/>
                          <a:ea typeface="Cambria Math" panose="02040503050406030204" pitchFamily="18" charset="0"/>
                        </a:rPr>
                        <m:t>⨀</m:t>
                      </m:r>
                      <m:d>
                        <m:dPr>
                          <m:ctrlPr>
                            <a:rPr lang="en-US" altLang="ko-KR" sz="2400" i="1" smtClean="0">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sSub>
                        <m:sSubPr>
                          <m:ctrlPr>
                            <a:rPr lang="en-US" altLang="ko-KR" sz="2400" i="1">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i="1">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r>
                        <a:rPr lang="en-US" altLang="ko-KR" sz="2400" b="0" i="0"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kumimoji="1" lang="ko-KR" altLang="en-US" sz="2400" b="0" i="0" u="none" strike="noStrike" kern="1200" cap="none" spc="0" normalizeH="0" baseline="0" noProof="0">
                  <a:ln>
                    <a:noFill/>
                  </a:ln>
                  <a:solidFill>
                    <a:schemeClr val="tx1"/>
                  </a:solidFill>
                  <a:effectLst/>
                  <a:uLnTx/>
                  <a:uFillTx/>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2D01BD48-0D6C-4581-898C-565B65C7C2E9}"/>
                  </a:ext>
                </a:extLst>
              </p:cNvPr>
              <p:cNvSpPr txBox="1">
                <a:spLocks noRot="1" noChangeAspect="1" noMove="1" noResize="1" noEditPoints="1" noAdjustHandles="1" noChangeArrowheads="1" noChangeShapeType="1" noTextEdit="1"/>
              </p:cNvSpPr>
              <p:nvPr/>
            </p:nvSpPr>
            <p:spPr>
              <a:xfrm>
                <a:off x="235976" y="5870573"/>
                <a:ext cx="8948668"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1F4CAC-904B-47B0-950E-B111898674B1}"/>
                  </a:ext>
                </a:extLst>
              </p:cNvPr>
              <p:cNvSpPr txBox="1"/>
              <p:nvPr/>
            </p:nvSpPr>
            <p:spPr>
              <a:xfrm>
                <a:off x="3699180" y="3313404"/>
                <a:ext cx="1299266" cy="4308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e>
                      </m:d>
                    </m:oMath>
                  </m:oMathPara>
                </a14:m>
                <a:endParaRPr kumimoji="1" lang="en-US" altLang="ko-KR"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13" name="TextBox 12">
                <a:extLst>
                  <a:ext uri="{FF2B5EF4-FFF2-40B4-BE49-F238E27FC236}">
                    <a16:creationId xmlns:a16="http://schemas.microsoft.com/office/drawing/2014/main" id="{F31F4CAC-904B-47B0-950E-B111898674B1}"/>
                  </a:ext>
                </a:extLst>
              </p:cNvPr>
              <p:cNvSpPr txBox="1">
                <a:spLocks noRot="1" noChangeAspect="1" noMove="1" noResize="1" noEditPoints="1" noAdjustHandles="1" noChangeArrowheads="1" noChangeShapeType="1" noTextEdit="1"/>
              </p:cNvSpPr>
              <p:nvPr/>
            </p:nvSpPr>
            <p:spPr>
              <a:xfrm>
                <a:off x="3699180" y="3313404"/>
                <a:ext cx="1299266"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96FFE0-88E6-40A7-B51B-3F3D86CC5D6D}"/>
                  </a:ext>
                </a:extLst>
              </p:cNvPr>
              <p:cNvSpPr txBox="1"/>
              <p:nvPr/>
            </p:nvSpPr>
            <p:spPr>
              <a:xfrm>
                <a:off x="6092177" y="3298114"/>
                <a:ext cx="1722203" cy="4308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𝑛</m:t>
                              </m:r>
                            </m:e>
                            <m:sub>
                              <m:r>
                                <a:rPr lang="en-US" altLang="ko-KR" sz="2800" i="1">
                                  <a:solidFill>
                                    <a:srgbClr val="000000"/>
                                  </a:solidFill>
                                  <a:latin typeface="Cambria Math" panose="02040503050406030204" pitchFamily="18" charset="0"/>
                                </a:rPr>
                                <m:t>𝑐</m:t>
                              </m:r>
                            </m:sub>
                          </m:sSub>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e>
                      </m:d>
                    </m:oMath>
                  </m:oMathPara>
                </a14:m>
                <a:endParaRPr kumimoji="1" lang="en-US" altLang="ko-KR"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14" name="TextBox 13">
                <a:extLst>
                  <a:ext uri="{FF2B5EF4-FFF2-40B4-BE49-F238E27FC236}">
                    <a16:creationId xmlns:a16="http://schemas.microsoft.com/office/drawing/2014/main" id="{BF96FFE0-88E6-40A7-B51B-3F3D86CC5D6D}"/>
                  </a:ext>
                </a:extLst>
              </p:cNvPr>
              <p:cNvSpPr txBox="1">
                <a:spLocks noRot="1" noChangeAspect="1" noMove="1" noResize="1" noEditPoints="1" noAdjustHandles="1" noChangeArrowheads="1" noChangeShapeType="1" noTextEdit="1"/>
              </p:cNvSpPr>
              <p:nvPr/>
            </p:nvSpPr>
            <p:spPr>
              <a:xfrm>
                <a:off x="6092177" y="3298114"/>
                <a:ext cx="1722203" cy="430887"/>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3A46DA3-1689-485F-B017-97AE65155476}"/>
                  </a:ext>
                </a:extLst>
              </p:cNvPr>
              <p:cNvSpPr txBox="1"/>
              <p:nvPr/>
            </p:nvSpPr>
            <p:spPr>
              <a:xfrm>
                <a:off x="4792911" y="3311073"/>
                <a:ext cx="1299266" cy="4308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e>
                      </m:d>
                    </m:oMath>
                  </m:oMathPara>
                </a14:m>
                <a:endParaRPr kumimoji="1" lang="en-US" altLang="ko-KR"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15" name="TextBox 14">
                <a:extLst>
                  <a:ext uri="{FF2B5EF4-FFF2-40B4-BE49-F238E27FC236}">
                    <a16:creationId xmlns:a16="http://schemas.microsoft.com/office/drawing/2014/main" id="{83A46DA3-1689-485F-B017-97AE65155476}"/>
                  </a:ext>
                </a:extLst>
              </p:cNvPr>
              <p:cNvSpPr txBox="1">
                <a:spLocks noRot="1" noChangeAspect="1" noMove="1" noResize="1" noEditPoints="1" noAdjustHandles="1" noChangeArrowheads="1" noChangeShapeType="1" noTextEdit="1"/>
              </p:cNvSpPr>
              <p:nvPr/>
            </p:nvSpPr>
            <p:spPr>
              <a:xfrm>
                <a:off x="4792911" y="3311073"/>
                <a:ext cx="1299266" cy="430887"/>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25479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C7FECD62-2EDE-4A78-A71D-E33D1541AB52}"/>
              </a:ext>
            </a:extLst>
          </p:cNvPr>
          <p:cNvSpPr/>
          <p:nvPr/>
        </p:nvSpPr>
        <p:spPr>
          <a:xfrm>
            <a:off x="206680" y="1159174"/>
            <a:ext cx="4701382" cy="3477875"/>
          </a:xfrm>
          <a:prstGeom prst="rect">
            <a:avLst/>
          </a:prstGeom>
        </p:spPr>
        <p:txBody>
          <a:bodyPr wrap="square">
            <a:spAutoFit/>
          </a:bodyPr>
          <a:lstStyle/>
          <a:p>
            <a:r>
              <a:rPr lang="en-US" altLang="ko-KR" sz="2000">
                <a:solidFill>
                  <a:schemeClr val="tx1"/>
                </a:solidFill>
                <a:latin typeface="Consolas" panose="020B0609020204030204" pitchFamily="49" charset="0"/>
              </a:rPr>
              <a:t>sum=0</a:t>
            </a:r>
          </a:p>
          <a:p>
            <a:r>
              <a:rPr lang="en-US" altLang="ko-KR" sz="2000">
                <a:solidFill>
                  <a:schemeClr val="tx1"/>
                </a:solidFill>
                <a:latin typeface="Consolas" panose="020B0609020204030204" pitchFamily="49" charset="0"/>
              </a:rPr>
              <a:t>for i in range(10):</a:t>
            </a:r>
          </a:p>
          <a:p>
            <a:r>
              <a:rPr lang="en-US" altLang="ko-KR" sz="2000">
                <a:solidFill>
                  <a:schemeClr val="tx1"/>
                </a:solidFill>
                <a:latin typeface="Consolas" panose="020B0609020204030204" pitchFamily="49" charset="0"/>
              </a:rPr>
              <a:t>    sum = sum + i+1 </a:t>
            </a:r>
          </a:p>
          <a:p>
            <a:r>
              <a:rPr lang="en-US" altLang="ko-KR" sz="2000">
                <a:solidFill>
                  <a:schemeClr val="tx1"/>
                </a:solidFill>
                <a:latin typeface="Consolas" panose="020B0609020204030204" pitchFamily="49" charset="0"/>
              </a:rPr>
              <a:t>              </a:t>
            </a:r>
          </a:p>
          <a:p>
            <a:r>
              <a:rPr lang="en-US" altLang="ko-KR" sz="2000">
                <a:solidFill>
                  <a:schemeClr val="tx1"/>
                </a:solidFill>
                <a:latin typeface="Consolas" panose="020B0609020204030204" pitchFamily="49" charset="0"/>
              </a:rPr>
              <a:t>0+1</a:t>
            </a:r>
          </a:p>
          <a:p>
            <a:r>
              <a:rPr lang="en-US" altLang="ko-KR" sz="2000">
                <a:solidFill>
                  <a:schemeClr val="tx1"/>
                </a:solidFill>
                <a:latin typeface="Consolas" panose="020B0609020204030204" pitchFamily="49" charset="0"/>
              </a:rPr>
              <a:t>(0+1)+2</a:t>
            </a:r>
          </a:p>
          <a:p>
            <a:r>
              <a:rPr lang="en-US" altLang="ko-KR" sz="2000">
                <a:solidFill>
                  <a:schemeClr val="tx1"/>
                </a:solidFill>
                <a:latin typeface="Consolas" panose="020B0609020204030204" pitchFamily="49" charset="0"/>
              </a:rPr>
              <a:t>((0+1)+2)+3</a:t>
            </a:r>
          </a:p>
          <a:p>
            <a:r>
              <a:rPr lang="en-US" altLang="ko-KR" sz="2000">
                <a:solidFill>
                  <a:schemeClr val="tx1"/>
                </a:solidFill>
                <a:latin typeface="Consolas" panose="020B0609020204030204" pitchFamily="49" charset="0"/>
              </a:rPr>
              <a:t>(((0+1)+2)+3)+4</a:t>
            </a:r>
          </a:p>
          <a:p>
            <a:endParaRPr lang="en-US" altLang="ko-KR" sz="2000">
              <a:solidFill>
                <a:schemeClr val="tx1"/>
              </a:solidFill>
              <a:latin typeface="Consolas" panose="020B0609020204030204" pitchFamily="49" charset="0"/>
            </a:endParaRP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1+2+3+4+5+6+7+8+9+10=55</a:t>
            </a:r>
          </a:p>
        </p:txBody>
      </p:sp>
      <p:sp>
        <p:nvSpPr>
          <p:cNvPr id="7" name="직사각형 6">
            <a:extLst>
              <a:ext uri="{FF2B5EF4-FFF2-40B4-BE49-F238E27FC236}">
                <a16:creationId xmlns:a16="http://schemas.microsoft.com/office/drawing/2014/main" id="{A4C4E05C-3219-4DB9-A8E3-1872C63D885C}"/>
              </a:ext>
            </a:extLst>
          </p:cNvPr>
          <p:cNvSpPr/>
          <p:nvPr/>
        </p:nvSpPr>
        <p:spPr>
          <a:xfrm>
            <a:off x="5427357" y="1088835"/>
            <a:ext cx="4701382" cy="4401205"/>
          </a:xfrm>
          <a:prstGeom prst="rect">
            <a:avLst/>
          </a:prstGeom>
        </p:spPr>
        <p:txBody>
          <a:bodyPr wrap="square">
            <a:spAutoFit/>
          </a:bodyPr>
          <a:lstStyle/>
          <a:p>
            <a:r>
              <a:rPr lang="en-US" altLang="ko-KR" sz="2000">
                <a:solidFill>
                  <a:schemeClr val="tx1"/>
                </a:solidFill>
                <a:latin typeface="Consolas" panose="020B0609020204030204" pitchFamily="49" charset="0"/>
              </a:rPr>
              <a:t>sum = '123'</a:t>
            </a:r>
          </a:p>
          <a:p>
            <a:r>
              <a:rPr lang="en-US" altLang="ko-KR" sz="2000">
                <a:solidFill>
                  <a:schemeClr val="tx1"/>
                </a:solidFill>
                <a:latin typeface="Consolas" panose="020B0609020204030204" pitchFamily="49" charset="0"/>
              </a:rPr>
              <a:t>num = 0</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sum[0] =&gt;  '1' =&gt;  49</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num = num*10 + sum[i] - '0'</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1+2+3 =&gt; 6</a:t>
            </a:r>
          </a:p>
          <a:p>
            <a:endParaRPr lang="en-US" altLang="ko-KR" sz="2000">
              <a:solidFill>
                <a:schemeClr val="tx1"/>
              </a:solidFill>
              <a:latin typeface="Consolas" panose="020B0609020204030204" pitchFamily="49" charset="0"/>
            </a:endParaRP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0*10 + 1</a:t>
            </a:r>
          </a:p>
          <a:p>
            <a:r>
              <a:rPr lang="en-US" altLang="ko-KR" sz="2000">
                <a:solidFill>
                  <a:schemeClr val="tx1"/>
                </a:solidFill>
                <a:latin typeface="Consolas" panose="020B0609020204030204" pitchFamily="49" charset="0"/>
              </a:rPr>
              <a:t>(0*10 + 1)*10 + 2</a:t>
            </a:r>
          </a:p>
          <a:p>
            <a:r>
              <a:rPr lang="en-US" altLang="ko-KR" sz="2000">
                <a:solidFill>
                  <a:schemeClr val="tx1"/>
                </a:solidFill>
                <a:latin typeface="Consolas" panose="020B0609020204030204" pitchFamily="49" charset="0"/>
              </a:rPr>
              <a:t>((0*10 + 1)*10 + 2)*10 + 3</a:t>
            </a:r>
          </a:p>
          <a:p>
            <a:endParaRPr lang="en-US" altLang="ko-KR"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AC59DA09-C37D-458D-B38A-BB927E861E1B}"/>
              </a:ext>
            </a:extLst>
          </p:cNvPr>
          <p:cNvSpPr/>
          <p:nvPr/>
        </p:nvSpPr>
        <p:spPr>
          <a:xfrm>
            <a:off x="312250" y="227357"/>
            <a:ext cx="4701382" cy="400110"/>
          </a:xfrm>
          <a:prstGeom prst="rect">
            <a:avLst/>
          </a:prstGeom>
        </p:spPr>
        <p:txBody>
          <a:bodyPr wrap="square">
            <a:spAutoFit/>
          </a:bodyPr>
          <a:lstStyle/>
          <a:p>
            <a:r>
              <a:rPr lang="ko-KR" altLang="en-US" sz="2000">
                <a:solidFill>
                  <a:schemeClr val="tx1"/>
                </a:solidFill>
                <a:latin typeface="고도 M" panose="02000503000000020004" pitchFamily="2" charset="-127"/>
                <a:ea typeface="고도 M" panose="02000503000000020004" pitchFamily="2" charset="-127"/>
              </a:rPr>
              <a:t>점화식</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840062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32876E0-3C2B-40F9-A04A-1B9A95C2C6BD}"/>
              </a:ext>
            </a:extLst>
          </p:cNvPr>
          <p:cNvSpPr/>
          <p:nvPr/>
        </p:nvSpPr>
        <p:spPr>
          <a:xfrm>
            <a:off x="4079003" y="3259723"/>
            <a:ext cx="2281394" cy="338554"/>
          </a:xfrm>
          <a:prstGeom prst="rect">
            <a:avLst/>
          </a:prstGeom>
        </p:spPr>
        <p:txBody>
          <a:bodyPr wrap="none">
            <a:spAutoFit/>
          </a:bodyPr>
          <a:lstStyle/>
          <a:p>
            <a:r>
              <a:rPr lang="ko-KR" altLang="en-US"/>
              <a:t>print(x_train_seq[0,62])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F57773-B3F0-4D40-AD1C-1B351C8E2A59}"/>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7F57773-B3F0-4D40-AD1C-1B351C8E2A59}"/>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2"/>
                <a:stretch>
                  <a:fillRect/>
                </a:stretch>
              </a:blipFill>
            </p:spPr>
            <p:txBody>
              <a:bodyPr/>
              <a:lstStyle/>
              <a:p>
                <a:r>
                  <a:rPr lang="ko-KR" altLang="en-US">
                    <a:noFill/>
                  </a:rPr>
                  <a:t> </a:t>
                </a:r>
              </a:p>
            </p:txBody>
          </p:sp>
        </mc:Fallback>
      </mc:AlternateContent>
      <p:cxnSp>
        <p:nvCxnSpPr>
          <p:cNvPr id="4" name="연결선: 꺾임 3">
            <a:extLst>
              <a:ext uri="{FF2B5EF4-FFF2-40B4-BE49-F238E27FC236}">
                <a16:creationId xmlns:a16="http://schemas.microsoft.com/office/drawing/2014/main" id="{21333842-B4BC-44F9-812E-5D45B52962C1}"/>
              </a:ext>
            </a:extLst>
          </p:cNvPr>
          <p:cNvCxnSpPr>
            <a:cxnSpLocks/>
            <a:stCxn id="5" idx="0"/>
            <a:endCxn id="1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25D46369-BF45-46EC-8725-12A198542803}"/>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B1DD9E-CEDC-4B90-9E43-5FB2674EFBCA}"/>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0AB1DD9E-CEDC-4B90-9E43-5FB2674EFBCA}"/>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3"/>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2F7ACA-A9A5-4C6A-8425-CD5C5AFACF21}"/>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D12F7ACA-A9A5-4C6A-8425-CD5C5AFACF21}"/>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4"/>
                <a:stretch>
                  <a:fillRect/>
                </a:stretch>
              </a:blipFill>
            </p:spPr>
            <p:txBody>
              <a:bodyPr/>
              <a:lstStyle/>
              <a:p>
                <a:r>
                  <a:rPr lang="ko-KR" altLang="en-US">
                    <a:noFill/>
                  </a:rPr>
                  <a:t> </a:t>
                </a:r>
              </a:p>
            </p:txBody>
          </p:sp>
        </mc:Fallback>
      </mc:AlternateContent>
      <p:cxnSp>
        <p:nvCxnSpPr>
          <p:cNvPr id="8" name="직선 화살표 연결선 7">
            <a:extLst>
              <a:ext uri="{FF2B5EF4-FFF2-40B4-BE49-F238E27FC236}">
                <a16:creationId xmlns:a16="http://schemas.microsoft.com/office/drawing/2014/main" id="{B657E47E-FDDF-45C5-80E9-E6E7002FF222}"/>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29BA1CA3-417C-437D-8D50-B3CBF05A6F76}"/>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0" name="타원 9">
            <a:extLst>
              <a:ext uri="{FF2B5EF4-FFF2-40B4-BE49-F238E27FC236}">
                <a16:creationId xmlns:a16="http://schemas.microsoft.com/office/drawing/2014/main" id="{9391FB3F-5B36-4B43-AE72-C590F44D93BA}"/>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1" name="타원 10">
            <a:extLst>
              <a:ext uri="{FF2B5EF4-FFF2-40B4-BE49-F238E27FC236}">
                <a16:creationId xmlns:a16="http://schemas.microsoft.com/office/drawing/2014/main" id="{54E08A93-D7D1-4488-90D4-E3AA32A8F0B2}"/>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 name="직선 화살표 연결선 11">
            <a:extLst>
              <a:ext uri="{FF2B5EF4-FFF2-40B4-BE49-F238E27FC236}">
                <a16:creationId xmlns:a16="http://schemas.microsoft.com/office/drawing/2014/main" id="{D086DC05-1B91-40DB-B7F6-5450F7CDF4CE}"/>
              </a:ext>
            </a:extLst>
          </p:cNvPr>
          <p:cNvCxnSpPr>
            <a:cxnSpLocks/>
            <a:stCxn id="1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4C0AF3F-8F60-4E14-9CC0-E37FB96D4406}"/>
              </a:ext>
            </a:extLst>
          </p:cNvPr>
          <p:cNvCxnSpPr>
            <a:cxnSpLocks/>
            <a:stCxn id="15" idx="2"/>
          </p:cNvCxnSpPr>
          <p:nvPr/>
        </p:nvCxnSpPr>
        <p:spPr>
          <a:xfrm>
            <a:off x="1118766" y="2908817"/>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843241FC-C9AD-4903-8CE6-DFA80E2756FF}"/>
              </a:ext>
            </a:extLst>
          </p:cNvPr>
          <p:cNvCxnSpPr>
            <a:cxnSpLocks/>
            <a:endCxn id="1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B4F76A-A4D9-4CD4-BDB7-94DD45A8D872}"/>
                  </a:ext>
                </a:extLst>
              </p:cNvPr>
              <p:cNvSpPr txBox="1"/>
              <p:nvPr/>
            </p:nvSpPr>
            <p:spPr>
              <a:xfrm>
                <a:off x="925478" y="250870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5" name="TextBox 14">
                <a:extLst>
                  <a:ext uri="{FF2B5EF4-FFF2-40B4-BE49-F238E27FC236}">
                    <a16:creationId xmlns:a16="http://schemas.microsoft.com/office/drawing/2014/main" id="{D4B4F76A-A4D9-4CD4-BDB7-94DD45A8D872}"/>
                  </a:ext>
                </a:extLst>
              </p:cNvPr>
              <p:cNvSpPr txBox="1">
                <a:spLocks noRot="1" noChangeAspect="1" noMove="1" noResize="1" noEditPoints="1" noAdjustHandles="1" noChangeArrowheads="1" noChangeShapeType="1" noTextEdit="1"/>
              </p:cNvSpPr>
              <p:nvPr/>
            </p:nvSpPr>
            <p:spPr>
              <a:xfrm>
                <a:off x="925478" y="2508707"/>
                <a:ext cx="386575" cy="400110"/>
              </a:xfrm>
              <a:prstGeom prst="rect">
                <a:avLst/>
              </a:prstGeom>
              <a:blipFill>
                <a:blip r:embed="rId5"/>
                <a:stretch>
                  <a:fillRect r="-47619" b="-3077"/>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D88BEA8-9E4D-433B-9BCE-7FE64EF96034}"/>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A09C4D1-08AC-499A-A8FD-29E74ADEE5A7}"/>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7" name="TextBox 16">
                <a:extLst>
                  <a:ext uri="{FF2B5EF4-FFF2-40B4-BE49-F238E27FC236}">
                    <a16:creationId xmlns:a16="http://schemas.microsoft.com/office/drawing/2014/main" id="{8A09C4D1-08AC-499A-A8FD-29E74ADEE5A7}"/>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6"/>
                <a:stretch>
                  <a:fillRect r="-1563" b="-3077"/>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3438F838-00BC-4444-AE43-DFEC0FF0AB39}"/>
              </a:ext>
            </a:extLst>
          </p:cNvPr>
          <p:cNvCxnSpPr>
            <a:cxnSpLocks/>
            <a:stCxn id="10" idx="6"/>
            <a:endCxn id="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E7D9F6-2B1A-463F-AF27-BCFBE5B1E4FB}"/>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9" name="TextBox 18">
                <a:extLst>
                  <a:ext uri="{FF2B5EF4-FFF2-40B4-BE49-F238E27FC236}">
                    <a16:creationId xmlns:a16="http://schemas.microsoft.com/office/drawing/2014/main" id="{F2E7D9F6-2B1A-463F-AF27-BCFBE5B1E4FB}"/>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7"/>
                <a:stretch>
                  <a:fillRect r="-1563" b="-3030"/>
                </a:stretch>
              </a:blipFill>
            </p:spPr>
            <p:txBody>
              <a:bodyPr/>
              <a:lstStyle/>
              <a:p>
                <a:r>
                  <a:rPr lang="ko-KR" altLang="en-US">
                    <a:noFill/>
                  </a:rPr>
                  <a:t> </a:t>
                </a:r>
              </a:p>
            </p:txBody>
          </p:sp>
        </mc:Fallback>
      </mc:AlternateContent>
      <p:sp>
        <p:nvSpPr>
          <p:cNvPr id="20" name="타원 19">
            <a:extLst>
              <a:ext uri="{FF2B5EF4-FFF2-40B4-BE49-F238E27FC236}">
                <a16:creationId xmlns:a16="http://schemas.microsoft.com/office/drawing/2014/main" id="{67247294-D6E8-4A27-9B3D-CA74969FD18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090813-6D29-47EC-AC4A-937EF0B6C2E1}"/>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1" name="TextBox 20">
                <a:extLst>
                  <a:ext uri="{FF2B5EF4-FFF2-40B4-BE49-F238E27FC236}">
                    <a16:creationId xmlns:a16="http://schemas.microsoft.com/office/drawing/2014/main" id="{7E090813-6D29-47EC-AC4A-937EF0B6C2E1}"/>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8"/>
                <a:stretch>
                  <a:fillRect l="-1587" t="-3947" r="-20635" b="-1052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FA8CE56A-9502-4954-A017-10644FFBFB9D}"/>
              </a:ext>
            </a:extLst>
          </p:cNvPr>
          <p:cNvCxnSpPr>
            <a:cxnSpLocks/>
            <a:stCxn id="20" idx="6"/>
            <a:endCxn id="2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73E576D-22AD-4B1B-B77F-163B64779DAD}"/>
              </a:ext>
            </a:extLst>
          </p:cNvPr>
          <p:cNvCxnSpPr>
            <a:cxnSpLocks/>
            <a:stCxn id="28" idx="6"/>
            <a:endCxn id="2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36631DF-9B27-4C89-A5C6-8819AAAE95E1}"/>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B1CA36-0609-4845-8F6C-0E8D75DB0258}"/>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5" name="TextBox 24">
                <a:extLst>
                  <a:ext uri="{FF2B5EF4-FFF2-40B4-BE49-F238E27FC236}">
                    <a16:creationId xmlns:a16="http://schemas.microsoft.com/office/drawing/2014/main" id="{23B1CA36-0609-4845-8F6C-0E8D75DB0258}"/>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9"/>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768A16-57B1-43E1-8214-80B496C90AE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E0768A16-57B1-43E1-8214-80B496C90AE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0"/>
                <a:stretch>
                  <a:fillRect/>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A494A287-F1FE-49F7-BF22-AD77FDD9DFCB}"/>
              </a:ext>
            </a:extLst>
          </p:cNvPr>
          <p:cNvCxnSpPr>
            <a:cxnSpLocks/>
            <a:stCxn id="9" idx="6"/>
            <a:endCxn id="1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208E0558-FD58-4EA9-BEA8-0DBA2D5D1F30}"/>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9" name="직선 화살표 연결선 28">
            <a:extLst>
              <a:ext uri="{FF2B5EF4-FFF2-40B4-BE49-F238E27FC236}">
                <a16:creationId xmlns:a16="http://schemas.microsoft.com/office/drawing/2014/main" id="{D6728A61-6FBC-42F2-988A-C7EA1F00333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F1B1A5B4-2113-4E65-8AE3-18D3BC51372C}"/>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0" name="직사각형 29">
                <a:extLst>
                  <a:ext uri="{FF2B5EF4-FFF2-40B4-BE49-F238E27FC236}">
                    <a16:creationId xmlns:a16="http://schemas.microsoft.com/office/drawing/2014/main" id="{F1B1A5B4-2113-4E65-8AE3-18D3BC51372C}"/>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29C94416-2483-4F82-B971-49FAA451104B}"/>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0B0E0A3-8591-435C-8AB7-BC3A7E2D0148}"/>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2" name="TextBox 31">
                <a:extLst>
                  <a:ext uri="{FF2B5EF4-FFF2-40B4-BE49-F238E27FC236}">
                    <a16:creationId xmlns:a16="http://schemas.microsoft.com/office/drawing/2014/main" id="{10B0E0A3-8591-435C-8AB7-BC3A7E2D0148}"/>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2"/>
                <a:stretch>
                  <a:fillRect r="-23438" b="-3030"/>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106458AB-549D-4964-8257-19C2550BE31B}"/>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22649DF-0223-4896-9F34-EAA7E3787855}"/>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4" name="TextBox 33">
                <a:extLst>
                  <a:ext uri="{FF2B5EF4-FFF2-40B4-BE49-F238E27FC236}">
                    <a16:creationId xmlns:a16="http://schemas.microsoft.com/office/drawing/2014/main" id="{122649DF-0223-4896-9F34-EAA7E3787855}"/>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16E0BF-5C35-4941-BEAB-55197EB4D164}"/>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5" name="TextBox 34">
                <a:extLst>
                  <a:ext uri="{FF2B5EF4-FFF2-40B4-BE49-F238E27FC236}">
                    <a16:creationId xmlns:a16="http://schemas.microsoft.com/office/drawing/2014/main" id="{8816E0BF-5C35-4941-BEAB-55197EB4D164}"/>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4"/>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FB26069-60C7-4D14-A665-5523023B4195}"/>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2FB26069-60C7-4D14-A665-5523023B4195}"/>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5"/>
                <a:stretch>
                  <a:fillRect r="-10938" b="-3030"/>
                </a:stretch>
              </a:blipFill>
            </p:spPr>
            <p:txBody>
              <a:bodyPr/>
              <a:lstStyle/>
              <a:p>
                <a:r>
                  <a:rPr lang="ko-KR" altLang="en-US">
                    <a:noFill/>
                  </a:rPr>
                  <a:t> </a:t>
                </a:r>
              </a:p>
            </p:txBody>
          </p:sp>
        </mc:Fallback>
      </mc:AlternateContent>
      <p:cxnSp>
        <p:nvCxnSpPr>
          <p:cNvPr id="37" name="연결선: 꺾임 36">
            <a:extLst>
              <a:ext uri="{FF2B5EF4-FFF2-40B4-BE49-F238E27FC236}">
                <a16:creationId xmlns:a16="http://schemas.microsoft.com/office/drawing/2014/main" id="{3A5130E5-A994-4042-93C8-A46822309AE1}"/>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1A3727F-01EE-4D25-867B-B0F70129A8A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39" name="TextBox 38">
            <a:extLst>
              <a:ext uri="{FF2B5EF4-FFF2-40B4-BE49-F238E27FC236}">
                <a16:creationId xmlns:a16="http://schemas.microsoft.com/office/drawing/2014/main" id="{B7F36FEB-1DB9-4EB6-A1A3-0E5E767FE4F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024FD29-7B77-4B82-9EE6-AAEC9D21837C}"/>
                  </a:ext>
                </a:extLst>
              </p:cNvPr>
              <p:cNvSpPr txBox="1"/>
              <p:nvPr/>
            </p:nvSpPr>
            <p:spPr>
              <a:xfrm>
                <a:off x="6468913" y="4059161"/>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0" name="TextBox 39">
                <a:extLst>
                  <a:ext uri="{FF2B5EF4-FFF2-40B4-BE49-F238E27FC236}">
                    <a16:creationId xmlns:a16="http://schemas.microsoft.com/office/drawing/2014/main" id="{0024FD29-7B77-4B82-9EE6-AAEC9D21837C}"/>
                  </a:ext>
                </a:extLst>
              </p:cNvPr>
              <p:cNvSpPr txBox="1">
                <a:spLocks noRot="1" noChangeAspect="1" noMove="1" noResize="1" noEditPoints="1" noAdjustHandles="1" noChangeArrowheads="1" noChangeShapeType="1" noTextEdit="1"/>
              </p:cNvSpPr>
              <p:nvPr/>
            </p:nvSpPr>
            <p:spPr>
              <a:xfrm>
                <a:off x="6468913" y="4059161"/>
                <a:ext cx="1664558" cy="572016"/>
              </a:xfrm>
              <a:prstGeom prst="rect">
                <a:avLst/>
              </a:prstGeom>
              <a:blipFill>
                <a:blip r:embed="rId16"/>
                <a:stretch>
                  <a:fillRect/>
                </a:stretch>
              </a:blipFill>
            </p:spPr>
            <p:txBody>
              <a:bodyPr/>
              <a:lstStyle/>
              <a:p>
                <a:r>
                  <a:rPr lang="ko-KR" altLang="en-US">
                    <a:noFill/>
                  </a:rPr>
                  <a:t> </a:t>
                </a:r>
              </a:p>
            </p:txBody>
          </p:sp>
        </mc:Fallback>
      </mc:AlternateContent>
      <p:cxnSp>
        <p:nvCxnSpPr>
          <p:cNvPr id="41" name="연결선: 구부러짐 40">
            <a:extLst>
              <a:ext uri="{FF2B5EF4-FFF2-40B4-BE49-F238E27FC236}">
                <a16:creationId xmlns:a16="http://schemas.microsoft.com/office/drawing/2014/main" id="{AD04D8B7-D624-4D59-970B-A8F8F014F190}"/>
              </a:ext>
            </a:extLst>
          </p:cNvPr>
          <p:cNvCxnSpPr>
            <a:stCxn id="39"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105F1A1-49AC-480D-BE13-07704681B940}"/>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2" name="TextBox 41">
                <a:extLst>
                  <a:ext uri="{FF2B5EF4-FFF2-40B4-BE49-F238E27FC236}">
                    <a16:creationId xmlns:a16="http://schemas.microsoft.com/office/drawing/2014/main" id="{1105F1A1-49AC-480D-BE13-07704681B940}"/>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7"/>
                <a:stretch>
                  <a:fillRect/>
                </a:stretch>
              </a:blipFill>
            </p:spPr>
            <p:txBody>
              <a:bodyPr/>
              <a:lstStyle/>
              <a:p>
                <a:r>
                  <a:rPr lang="ko-KR" altLang="en-US">
                    <a:noFill/>
                  </a:rPr>
                  <a:t> </a:t>
                </a:r>
              </a:p>
            </p:txBody>
          </p:sp>
        </mc:Fallback>
      </mc:AlternateContent>
      <p:cxnSp>
        <p:nvCxnSpPr>
          <p:cNvPr id="43" name="연결선: 구부러짐 42">
            <a:extLst>
              <a:ext uri="{FF2B5EF4-FFF2-40B4-BE49-F238E27FC236}">
                <a16:creationId xmlns:a16="http://schemas.microsoft.com/office/drawing/2014/main" id="{320C824E-E1B6-40A3-9E52-695B828CFE22}"/>
              </a:ext>
            </a:extLst>
          </p:cNvPr>
          <p:cNvCxnSpPr>
            <a:cxnSpLocks/>
            <a:stCxn id="35" idx="2"/>
            <a:endCxn id="3"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9CB158-38BE-4523-AFAD-9912DFC739C9}"/>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59CB158-38BE-4523-AFAD-9912DFC739C9}"/>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8"/>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79A85FF6-358E-45E8-BD71-57218610A5BC}"/>
              </a:ext>
            </a:extLst>
          </p:cNvPr>
          <p:cNvCxnSpPr>
            <a:cxnSpLocks/>
            <a:stCxn id="3" idx="2"/>
            <a:endCxn id="1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DD62CAD-E865-460D-8723-5DC07099060D}"/>
              </a:ext>
            </a:extLst>
          </p:cNvPr>
          <p:cNvSpPr txBox="1"/>
          <p:nvPr/>
        </p:nvSpPr>
        <p:spPr>
          <a:xfrm>
            <a:off x="176254" y="2185963"/>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(100,32)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7" name="TextBox 46">
            <a:extLst>
              <a:ext uri="{FF2B5EF4-FFF2-40B4-BE49-F238E27FC236}">
                <a16:creationId xmlns:a16="http://schemas.microsoft.com/office/drawing/2014/main" id="{77FD37E7-0337-494B-A1C4-38AD7E1EC974}"/>
              </a:ext>
            </a:extLst>
          </p:cNvPr>
          <p:cNvSpPr txBox="1"/>
          <p:nvPr/>
        </p:nvSpPr>
        <p:spPr>
          <a:xfrm>
            <a:off x="980748" y="1713911"/>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8" name="TextBox 47">
            <a:extLst>
              <a:ext uri="{FF2B5EF4-FFF2-40B4-BE49-F238E27FC236}">
                <a16:creationId xmlns:a16="http://schemas.microsoft.com/office/drawing/2014/main" id="{1E345B6B-B3D5-4F8C-A869-FA7E358CBAB3}"/>
              </a:ext>
            </a:extLst>
          </p:cNvPr>
          <p:cNvSpPr txBox="1"/>
          <p:nvPr/>
        </p:nvSpPr>
        <p:spPr>
          <a:xfrm>
            <a:off x="518373" y="4234411"/>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9" name="TextBox 48">
            <a:extLst>
              <a:ext uri="{FF2B5EF4-FFF2-40B4-BE49-F238E27FC236}">
                <a16:creationId xmlns:a16="http://schemas.microsoft.com/office/drawing/2014/main" id="{1A81E0CE-8582-4725-A441-251300EBD159}"/>
              </a:ext>
            </a:extLst>
          </p:cNvPr>
          <p:cNvSpPr txBox="1"/>
          <p:nvPr/>
        </p:nvSpPr>
        <p:spPr>
          <a:xfrm>
            <a:off x="4135933" y="1832486"/>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(32,1)</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0" name="TextBox 49">
            <a:extLst>
              <a:ext uri="{FF2B5EF4-FFF2-40B4-BE49-F238E27FC236}">
                <a16:creationId xmlns:a16="http://schemas.microsoft.com/office/drawing/2014/main" id="{03A1677C-DCAF-4B11-B396-38F8DABF2D11}"/>
              </a:ext>
            </a:extLst>
          </p:cNvPr>
          <p:cNvSpPr txBox="1"/>
          <p:nvPr/>
        </p:nvSpPr>
        <p:spPr>
          <a:xfrm>
            <a:off x="4142843" y="4289427"/>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000000"/>
                </a:solidFill>
                <a:latin typeface="Cambria Math" panose="02040503050406030204" pitchFamily="18" charset="0"/>
              </a:rPr>
              <a:t>int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1" name="TextBox 50">
            <a:extLst>
              <a:ext uri="{FF2B5EF4-FFF2-40B4-BE49-F238E27FC236}">
                <a16:creationId xmlns:a16="http://schemas.microsoft.com/office/drawing/2014/main" id="{678B2FCD-8235-4236-BE4B-2856D92EA101}"/>
              </a:ext>
            </a:extLst>
          </p:cNvPr>
          <p:cNvSpPr txBox="1"/>
          <p:nvPr/>
        </p:nvSpPr>
        <p:spPr>
          <a:xfrm>
            <a:off x="-557684" y="3137285"/>
            <a:ext cx="2045346"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(32,100)</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2" name="TextBox 51">
            <a:extLst>
              <a:ext uri="{FF2B5EF4-FFF2-40B4-BE49-F238E27FC236}">
                <a16:creationId xmlns:a16="http://schemas.microsoft.com/office/drawing/2014/main" id="{E8D4B1E6-934A-4C65-8850-9A01B73DBAB0}"/>
              </a:ext>
            </a:extLst>
          </p:cNvPr>
          <p:cNvSpPr txBox="1"/>
          <p:nvPr/>
        </p:nvSpPr>
        <p:spPr>
          <a:xfrm>
            <a:off x="1932211" y="3646779"/>
            <a:ext cx="120738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1589041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딥러닝의</a:t>
            </a:r>
            <a:r>
              <a:rPr lang="ko-KR" altLang="en-US" sz="2000" b="1">
                <a:solidFill>
                  <a:schemeClr val="tx1"/>
                </a:solidFill>
                <a:ea typeface="맑은 고딕" panose="020B0503020000020004" pitchFamily="50" charset="-127"/>
              </a:rPr>
              <a:t>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1.3 </a:t>
            </a:r>
            <a:r>
              <a:rPr lang="ko-KR" altLang="en-US" sz="1800" b="1">
                <a:solidFill>
                  <a:schemeClr val="tx1"/>
                </a:solidFill>
                <a:ea typeface="맑은 고딕" panose="020B0503020000020004" pitchFamily="50" charset="-127"/>
              </a:rPr>
              <a:t>왜 </a:t>
            </a:r>
            <a:r>
              <a:rPr lang="ko-KR" altLang="en-US" sz="1800" b="1" err="1">
                <a:solidFill>
                  <a:schemeClr val="tx1"/>
                </a:solidFill>
                <a:ea typeface="맑은 고딕" panose="020B0503020000020004" pitchFamily="50" charset="-127"/>
              </a:rPr>
              <a:t>딥러닝일까</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왜 지금일까</a:t>
            </a:r>
            <a:r>
              <a:rPr lang="en-US" altLang="ko-KR" sz="1800" b="1">
                <a:solidFill>
                  <a:schemeClr val="tx1"/>
                </a:solidFill>
                <a:ea typeface="맑은 고딕" panose="020B0503020000020004" pitchFamily="50"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6.5 LSTM </a:t>
            </a:r>
            <a:r>
              <a:rPr lang="ko-KR" altLang="en-US" sz="1800" b="1">
                <a:solidFill>
                  <a:srgbClr val="000000"/>
                </a:solidFill>
                <a:ea typeface="맑은 고딕" panose="020B0503020000020004" pitchFamily="50"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6.5 LSTM </a:t>
            </a:r>
            <a:r>
              <a:rPr lang="ko-KR" altLang="en-US" sz="1800" b="1">
                <a:solidFill>
                  <a:srgbClr val="000000"/>
                </a:solidFill>
                <a:ea typeface="맑은 고딕" panose="020B0503020000020004" pitchFamily="50"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813377" y="3511097"/>
                  <a:ext cx="54816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813377" y="3511097"/>
                  <a:ext cx="548163" cy="369333"/>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1.3 </a:t>
            </a:r>
            <a:r>
              <a:rPr lang="ko-KR" altLang="en-US" sz="1800" b="1">
                <a:solidFill>
                  <a:schemeClr val="tx1"/>
                </a:solidFill>
                <a:ea typeface="맑은 고딕" panose="020B0503020000020004" pitchFamily="50" charset="-127"/>
              </a:rPr>
              <a:t>왜 </a:t>
            </a:r>
            <a:r>
              <a:rPr lang="ko-KR" altLang="en-US" sz="1800" b="1" err="1">
                <a:solidFill>
                  <a:schemeClr val="tx1"/>
                </a:solidFill>
                <a:ea typeface="맑은 고딕" panose="020B0503020000020004" pitchFamily="50" charset="-127"/>
              </a:rPr>
              <a:t>딥러닝일까</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왜 지금일까</a:t>
            </a:r>
            <a:r>
              <a:rPr lang="en-US" altLang="ko-KR" sz="1800" b="1">
                <a:solidFill>
                  <a:schemeClr val="tx1"/>
                </a:solidFill>
                <a:ea typeface="맑은 고딕" panose="020B0503020000020004" pitchFamily="50"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6.6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a:t>
            </a:r>
            <a:r>
              <a:rPr lang="en-US" altLang="ko-KR" sz="1800" b="1">
                <a:solidFill>
                  <a:srgbClr val="000000"/>
                </a:solidFill>
                <a:ea typeface="맑은 고딕" panose="020B0503020000020004" pitchFamily="50" charset="-127"/>
              </a:rPr>
              <a:t>LSTM </a:t>
            </a:r>
            <a:r>
              <a:rPr lang="ko-KR" altLang="en-US" sz="1800" b="1">
                <a:solidFill>
                  <a:srgbClr val="000000"/>
                </a:solidFill>
                <a:ea typeface="맑은 고딕" panose="020B0503020000020004" pitchFamily="50"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6.6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a:t>
            </a:r>
            <a:r>
              <a:rPr lang="en-US" altLang="ko-KR" sz="1800" b="1">
                <a:solidFill>
                  <a:srgbClr val="000000"/>
                </a:solidFill>
                <a:ea typeface="맑은 고딕" panose="020B0503020000020004" pitchFamily="50" charset="-127"/>
              </a:rPr>
              <a:t>LSTM </a:t>
            </a:r>
            <a:r>
              <a:rPr lang="ko-KR" altLang="en-US" sz="1800" b="1">
                <a:solidFill>
                  <a:srgbClr val="000000"/>
                </a:solidFill>
                <a:ea typeface="맑은 고딕" panose="020B0503020000020004" pitchFamily="50"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6.6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a:t>
            </a:r>
            <a:r>
              <a:rPr lang="en-US" altLang="ko-KR" sz="1800" b="1">
                <a:solidFill>
                  <a:srgbClr val="000000"/>
                </a:solidFill>
                <a:ea typeface="맑은 고딕" panose="020B0503020000020004" pitchFamily="50" charset="-127"/>
              </a:rPr>
              <a:t>LSTM </a:t>
            </a:r>
            <a:r>
              <a:rPr lang="ko-KR" altLang="en-US" sz="1800" b="1">
                <a:solidFill>
                  <a:srgbClr val="000000"/>
                </a:solidFill>
                <a:ea typeface="맑은 고딕" panose="020B0503020000020004" pitchFamily="50"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6.6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a:t>
            </a:r>
            <a:r>
              <a:rPr lang="en-US" altLang="ko-KR" sz="1800" b="1">
                <a:solidFill>
                  <a:srgbClr val="000000"/>
                </a:solidFill>
                <a:ea typeface="맑은 고딕" panose="020B0503020000020004" pitchFamily="50" charset="-127"/>
              </a:rPr>
              <a:t>LSTM </a:t>
            </a:r>
            <a:r>
              <a:rPr lang="ko-KR" altLang="en-US" sz="1800" b="1">
                <a:solidFill>
                  <a:srgbClr val="000000"/>
                </a:solidFill>
                <a:ea typeface="맑은 고딕" panose="020B0503020000020004" pitchFamily="50"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8F614A-494F-47C4-9BDE-9C675C0BCBA9}"/>
              </a:ext>
            </a:extLst>
          </p:cNvPr>
          <p:cNvSpPr txBox="1"/>
          <p:nvPr/>
        </p:nvSpPr>
        <p:spPr>
          <a:xfrm>
            <a:off x="539261" y="867507"/>
            <a:ext cx="205428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wireshark</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B942FF87-A587-47FB-9863-1EA31957A4A6}"/>
              </a:ext>
            </a:extLst>
          </p:cNvPr>
          <p:cNvSpPr txBox="1"/>
          <p:nvPr/>
        </p:nvSpPr>
        <p:spPr>
          <a:xfrm>
            <a:off x="4540739" y="957976"/>
            <a:ext cx="4216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https</a:t>
            </a:r>
            <a:r>
              <a:rPr lang="ko-KR" altLang="en-US" sz="2400">
                <a:solidFill>
                  <a:schemeClr val="tx1"/>
                </a:solidFill>
                <a:latin typeface="고도 M" panose="02000503000000020004" pitchFamily="2" charset="-127"/>
                <a:ea typeface="고도 M" panose="02000503000000020004" pitchFamily="2" charset="-127"/>
              </a:rPr>
              <a:t>의 암호화  인증서 암호화 </a:t>
            </a:r>
          </a:p>
        </p:txBody>
      </p:sp>
      <p:sp>
        <p:nvSpPr>
          <p:cNvPr id="4" name="TextBox 3">
            <a:extLst>
              <a:ext uri="{FF2B5EF4-FFF2-40B4-BE49-F238E27FC236}">
                <a16:creationId xmlns:a16="http://schemas.microsoft.com/office/drawing/2014/main" id="{2F3031A8-342C-4DC3-9A48-ADFB6629AA26}"/>
              </a:ext>
            </a:extLst>
          </p:cNvPr>
          <p:cNvSpPr txBox="1"/>
          <p:nvPr/>
        </p:nvSpPr>
        <p:spPr>
          <a:xfrm>
            <a:off x="4458497" y="1419641"/>
            <a:ext cx="4947188" cy="452431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 </a:t>
            </a:r>
            <a:r>
              <a:rPr lang="ko-KR" altLang="en-US" sz="2400">
                <a:solidFill>
                  <a:schemeClr val="tx1"/>
                </a:solidFill>
                <a:latin typeface="고도 M" panose="02000503000000020004" pitchFamily="2" charset="-127"/>
                <a:ea typeface="고도 M" panose="02000503000000020004" pitchFamily="2" charset="-127"/>
              </a:rPr>
              <a:t>단일키 암호화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    DES </a:t>
            </a:r>
          </a:p>
          <a:p>
            <a:pPr algn="l"/>
            <a:r>
              <a:rPr lang="en-US" altLang="ko-KR" sz="2400">
                <a:solidFill>
                  <a:schemeClr val="tx1"/>
                </a:solidFill>
                <a:latin typeface="고도 M" panose="02000503000000020004" pitchFamily="2" charset="-127"/>
                <a:ea typeface="고도 M" panose="02000503000000020004" pitchFamily="2" charset="-127"/>
              </a:rPr>
              <a:t>    Alice   ----&gt;   Bob</a:t>
            </a:r>
          </a:p>
          <a:p>
            <a:pPr algn="l"/>
            <a:r>
              <a:rPr lang="en-US" altLang="ko-KR" sz="2400">
                <a:solidFill>
                  <a:schemeClr val="tx1"/>
                </a:solidFill>
                <a:latin typeface="고도 M" panose="02000503000000020004" pitchFamily="2" charset="-127"/>
                <a:ea typeface="고도 M" panose="02000503000000020004" pitchFamily="2" charset="-127"/>
              </a:rPr>
              <a:t>      key</a:t>
            </a:r>
          </a:p>
          <a:p>
            <a:pPr algn="l"/>
            <a:r>
              <a:rPr lang="en-US" altLang="ko-KR" sz="2400">
                <a:solidFill>
                  <a:schemeClr val="tx1"/>
                </a:solidFill>
                <a:latin typeface="고도 M" panose="02000503000000020004" pitchFamily="2" charset="-127"/>
                <a:ea typeface="고도 M" panose="02000503000000020004" pitchFamily="2" charset="-127"/>
              </a:rPr>
              <a:t>     </a:t>
            </a:r>
          </a:p>
          <a:p>
            <a:pPr algn="l"/>
            <a:r>
              <a:rPr lang="en-US" altLang="ko-KR" sz="2400">
                <a:solidFill>
                  <a:schemeClr val="tx1"/>
                </a:solidFill>
                <a:latin typeface="고도 M" panose="02000503000000020004" pitchFamily="2" charset="-127"/>
                <a:ea typeface="고도 M" panose="02000503000000020004" pitchFamily="2" charset="-127"/>
              </a:rPr>
              <a:t>     P  ^  </a:t>
            </a:r>
            <a:r>
              <a:rPr lang="en-US" altLang="ko-KR" sz="2400">
                <a:solidFill>
                  <a:srgbClr val="FF0000"/>
                </a:solidFill>
                <a:latin typeface="고도 M" panose="02000503000000020004" pitchFamily="2" charset="-127"/>
                <a:ea typeface="고도 M" panose="02000503000000020004" pitchFamily="2" charset="-127"/>
              </a:rPr>
              <a:t>K</a:t>
            </a:r>
            <a:r>
              <a:rPr lang="en-US" altLang="ko-KR" sz="2400">
                <a:solidFill>
                  <a:schemeClr val="tx1"/>
                </a:solidFill>
                <a:latin typeface="고도 M" panose="02000503000000020004" pitchFamily="2" charset="-127"/>
                <a:ea typeface="고도 M" panose="02000503000000020004" pitchFamily="2" charset="-127"/>
              </a:rPr>
              <a:t>  = C</a:t>
            </a:r>
          </a:p>
          <a:p>
            <a:pPr algn="l"/>
            <a:r>
              <a:rPr lang="en-US" altLang="ko-KR" sz="2400">
                <a:solidFill>
                  <a:schemeClr val="tx1"/>
                </a:solidFill>
                <a:latin typeface="고도 M" panose="02000503000000020004" pitchFamily="2" charset="-127"/>
                <a:ea typeface="고도 M" panose="02000503000000020004" pitchFamily="2" charset="-127"/>
              </a:rPr>
              <a:t>     C  ^  </a:t>
            </a:r>
            <a:r>
              <a:rPr lang="en-US" altLang="ko-KR" sz="2400">
                <a:solidFill>
                  <a:srgbClr val="FF0000"/>
                </a:solidFill>
                <a:latin typeface="고도 M" panose="02000503000000020004" pitchFamily="2" charset="-127"/>
                <a:ea typeface="고도 M" panose="02000503000000020004" pitchFamily="2" charset="-127"/>
              </a:rPr>
              <a:t>K</a:t>
            </a:r>
            <a:r>
              <a:rPr lang="en-US" altLang="ko-KR" sz="2400">
                <a:solidFill>
                  <a:schemeClr val="tx1"/>
                </a:solidFill>
                <a:latin typeface="고도 M" panose="02000503000000020004" pitchFamily="2" charset="-127"/>
                <a:ea typeface="고도 M" panose="02000503000000020004" pitchFamily="2" charset="-127"/>
              </a:rPr>
              <a:t>  = P</a:t>
            </a:r>
          </a:p>
          <a:p>
            <a:pPr algn="l"/>
            <a:r>
              <a:rPr lang="en-US" altLang="ko-KR" sz="2400">
                <a:solidFill>
                  <a:schemeClr val="tx1"/>
                </a:solidFill>
                <a:latin typeface="고도 M" panose="02000503000000020004" pitchFamily="2" charset="-127"/>
                <a:ea typeface="고도 M" panose="02000503000000020004" pitchFamily="2" charset="-127"/>
              </a:rPr>
              <a:t>     : </a:t>
            </a:r>
            <a:r>
              <a:rPr lang="ko-KR" altLang="en-US" sz="2400">
                <a:solidFill>
                  <a:schemeClr val="tx1"/>
                </a:solidFill>
                <a:latin typeface="고도 M" panose="02000503000000020004" pitchFamily="2" charset="-127"/>
                <a:ea typeface="고도 M" panose="02000503000000020004" pitchFamily="2" charset="-127"/>
              </a:rPr>
              <a:t>키 분배의 문제가 있다</a:t>
            </a:r>
            <a:r>
              <a:rPr lang="en-US" altLang="ko-KR" sz="2400">
                <a:solidFill>
                  <a:schemeClr val="tx1"/>
                </a:solidFill>
                <a:latin typeface="고도 M" panose="02000503000000020004" pitchFamily="2" charset="-127"/>
                <a:ea typeface="고도 M" panose="02000503000000020004" pitchFamily="2" charset="-127"/>
              </a:rPr>
              <a:t>.     </a:t>
            </a:r>
          </a:p>
          <a:p>
            <a:pPr algn="l"/>
            <a:r>
              <a:rPr lang="en-US" altLang="ko-KR" sz="2400">
                <a:solidFill>
                  <a:schemeClr val="tx1"/>
                </a:solidFill>
                <a:latin typeface="고도 M" panose="02000503000000020004" pitchFamily="2" charset="-127"/>
                <a:ea typeface="고도 M" panose="02000503000000020004" pitchFamily="2" charset="-127"/>
              </a:rPr>
              <a:t>    </a:t>
            </a:r>
          </a:p>
          <a:p>
            <a:pPr algn="l"/>
            <a:r>
              <a:rPr lang="en-US" altLang="ko-KR" sz="2400">
                <a:solidFill>
                  <a:schemeClr val="tx1"/>
                </a:solidFill>
                <a:latin typeface="고도 M" panose="02000503000000020004" pitchFamily="2" charset="-127"/>
                <a:ea typeface="고도 M" panose="02000503000000020004" pitchFamily="2" charset="-127"/>
              </a:rPr>
              <a:t>2. </a:t>
            </a:r>
            <a:r>
              <a:rPr lang="ko-KR" altLang="en-US" sz="2400">
                <a:solidFill>
                  <a:schemeClr val="tx1"/>
                </a:solidFill>
                <a:latin typeface="고도 M" panose="02000503000000020004" pitchFamily="2" charset="-127"/>
                <a:ea typeface="고도 M" panose="02000503000000020004" pitchFamily="2" charset="-127"/>
              </a:rPr>
              <a:t>공개키 암호화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키가 두개이다</a:t>
            </a:r>
            <a:r>
              <a:rPr lang="en-US" altLang="ko-KR" sz="2400">
                <a:solidFill>
                  <a:schemeClr val="tx1"/>
                </a:solidFill>
                <a:latin typeface="고도 M" panose="02000503000000020004" pitchFamily="2" charset="-127"/>
                <a:ea typeface="고도 M" panose="02000503000000020004" pitchFamily="2" charset="-127"/>
              </a:rPr>
              <a:t>. </a:t>
            </a:r>
          </a:p>
          <a:p>
            <a:pPr algn="l"/>
            <a:r>
              <a:rPr lang="en-US" altLang="ko-KR" sz="2400">
                <a:solidFill>
                  <a:schemeClr val="tx1"/>
                </a:solidFill>
                <a:latin typeface="고도 M" panose="02000503000000020004" pitchFamily="2" charset="-127"/>
                <a:ea typeface="고도 M" panose="02000503000000020004" pitchFamily="2" charset="-127"/>
              </a:rPr>
              <a:t>    ( </a:t>
            </a:r>
            <a:r>
              <a:rPr lang="ko-KR" altLang="en-US" sz="2400">
                <a:solidFill>
                  <a:schemeClr val="tx1"/>
                </a:solidFill>
                <a:latin typeface="고도 M" panose="02000503000000020004" pitchFamily="2" charset="-127"/>
                <a:ea typeface="고도 M" panose="02000503000000020004" pitchFamily="2" charset="-127"/>
              </a:rPr>
              <a:t>암호화 키와 복호화 키가 다르다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1492153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8F614A-494F-47C4-9BDE-9C675C0BCBA9}"/>
              </a:ext>
            </a:extLst>
          </p:cNvPr>
          <p:cNvSpPr txBox="1"/>
          <p:nvPr/>
        </p:nvSpPr>
        <p:spPr>
          <a:xfrm>
            <a:off x="539261" y="867507"/>
            <a:ext cx="205428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wireshark</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B942FF87-A587-47FB-9863-1EA31957A4A6}"/>
              </a:ext>
            </a:extLst>
          </p:cNvPr>
          <p:cNvSpPr txBox="1"/>
          <p:nvPr/>
        </p:nvSpPr>
        <p:spPr>
          <a:xfrm>
            <a:off x="4540739" y="957976"/>
            <a:ext cx="4216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https</a:t>
            </a:r>
            <a:r>
              <a:rPr lang="ko-KR" altLang="en-US" sz="2400">
                <a:solidFill>
                  <a:schemeClr val="tx1"/>
                </a:solidFill>
                <a:latin typeface="고도 M" panose="02000503000000020004" pitchFamily="2" charset="-127"/>
                <a:ea typeface="고도 M" panose="02000503000000020004" pitchFamily="2" charset="-127"/>
              </a:rPr>
              <a:t>의 암호화  인증서 암호화 </a:t>
            </a:r>
          </a:p>
        </p:txBody>
      </p:sp>
      <p:sp>
        <p:nvSpPr>
          <p:cNvPr id="4" name="TextBox 3">
            <a:extLst>
              <a:ext uri="{FF2B5EF4-FFF2-40B4-BE49-F238E27FC236}">
                <a16:creationId xmlns:a16="http://schemas.microsoft.com/office/drawing/2014/main" id="{2F3031A8-342C-4DC3-9A48-ADFB6629AA26}"/>
              </a:ext>
            </a:extLst>
          </p:cNvPr>
          <p:cNvSpPr txBox="1"/>
          <p:nvPr/>
        </p:nvSpPr>
        <p:spPr>
          <a:xfrm>
            <a:off x="4540739" y="1747887"/>
            <a:ext cx="4947188"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 </a:t>
            </a:r>
            <a:r>
              <a:rPr lang="ko-KR" altLang="en-US" sz="2400">
                <a:solidFill>
                  <a:schemeClr val="tx1"/>
                </a:solidFill>
                <a:latin typeface="고도 M" panose="02000503000000020004" pitchFamily="2" charset="-127"/>
                <a:ea typeface="고도 M" panose="02000503000000020004" pitchFamily="2" charset="-127"/>
              </a:rPr>
              <a:t>공개키 암호화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키가 두개이다</a:t>
            </a:r>
            <a:r>
              <a:rPr lang="en-US" altLang="ko-KR" sz="2400">
                <a:solidFill>
                  <a:schemeClr val="tx1"/>
                </a:solidFill>
                <a:latin typeface="고도 M" panose="02000503000000020004" pitchFamily="2" charset="-127"/>
                <a:ea typeface="고도 M" panose="02000503000000020004" pitchFamily="2" charset="-127"/>
              </a:rPr>
              <a:t>. </a:t>
            </a:r>
          </a:p>
          <a:p>
            <a:pPr algn="l"/>
            <a:r>
              <a:rPr lang="en-US" altLang="ko-KR" sz="2400">
                <a:solidFill>
                  <a:schemeClr val="tx1"/>
                </a:solidFill>
                <a:latin typeface="고도 M" panose="02000503000000020004" pitchFamily="2" charset="-127"/>
                <a:ea typeface="고도 M" panose="02000503000000020004" pitchFamily="2" charset="-127"/>
              </a:rPr>
              <a:t>    ( </a:t>
            </a:r>
            <a:r>
              <a:rPr lang="ko-KR" altLang="en-US" sz="2400">
                <a:solidFill>
                  <a:schemeClr val="tx1"/>
                </a:solidFill>
                <a:latin typeface="고도 M" panose="02000503000000020004" pitchFamily="2" charset="-127"/>
                <a:ea typeface="고도 M" panose="02000503000000020004" pitchFamily="2" charset="-127"/>
              </a:rPr>
              <a:t>암호화 키와 복호화 키가 다르다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25362CB4-09E9-4C74-8F7A-BD15BC067F60}"/>
              </a:ext>
            </a:extLst>
          </p:cNvPr>
          <p:cNvSpPr txBox="1"/>
          <p:nvPr/>
        </p:nvSpPr>
        <p:spPr>
          <a:xfrm>
            <a:off x="906169" y="1780528"/>
            <a:ext cx="861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RSA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49D0AA00-94B5-46A0-9DBF-99D6DF07779B}"/>
              </a:ext>
            </a:extLst>
          </p:cNvPr>
          <p:cNvSpPr txBox="1"/>
          <p:nvPr/>
        </p:nvSpPr>
        <p:spPr>
          <a:xfrm>
            <a:off x="390770" y="2348051"/>
            <a:ext cx="2967479"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솟수의 곱은 쉬워도</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소인수 분해는 어렵다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262E2D5D-92E5-42DE-9878-914C473FD542}"/>
              </a:ext>
            </a:extLst>
          </p:cNvPr>
          <p:cNvSpPr txBox="1"/>
          <p:nvPr/>
        </p:nvSpPr>
        <p:spPr>
          <a:xfrm>
            <a:off x="461108" y="3429000"/>
            <a:ext cx="3193503" cy="304698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p = 7</a:t>
            </a:r>
          </a:p>
          <a:p>
            <a:pPr algn="l"/>
            <a:r>
              <a:rPr lang="en-US" altLang="ko-KR" sz="2400">
                <a:solidFill>
                  <a:schemeClr val="tx1"/>
                </a:solidFill>
                <a:latin typeface="고도 M" panose="02000503000000020004" pitchFamily="2" charset="-127"/>
                <a:ea typeface="고도 M" panose="02000503000000020004" pitchFamily="2" charset="-127"/>
              </a:rPr>
              <a:t>q = 17</a:t>
            </a:r>
          </a:p>
          <a:p>
            <a:pPr algn="l"/>
            <a:r>
              <a:rPr lang="en-US" altLang="ko-KR" sz="2400">
                <a:solidFill>
                  <a:schemeClr val="tx1"/>
                </a:solidFill>
                <a:latin typeface="고도 M" panose="02000503000000020004" pitchFamily="2" charset="-127"/>
                <a:ea typeface="고도 M" panose="02000503000000020004" pitchFamily="2" charset="-127"/>
              </a:rPr>
              <a:t>n = p*q = 119</a:t>
            </a:r>
          </a:p>
          <a:p>
            <a:pPr algn="l"/>
            <a:r>
              <a:rPr lang="en-US" altLang="ko-KR" sz="2400">
                <a:solidFill>
                  <a:schemeClr val="tx1"/>
                </a:solidFill>
                <a:latin typeface="고도 M" panose="02000503000000020004" pitchFamily="2" charset="-127"/>
                <a:ea typeface="고도 M" panose="02000503000000020004" pitchFamily="2" charset="-127"/>
              </a:rPr>
              <a:t>pi_n = (p-1)(q-1) = 96</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e = 5 </a:t>
            </a:r>
          </a:p>
          <a:p>
            <a:pPr algn="l"/>
            <a:r>
              <a:rPr lang="en-US" altLang="ko-KR" sz="2400">
                <a:solidFill>
                  <a:schemeClr val="tx1"/>
                </a:solidFill>
                <a:latin typeface="고도 M" panose="02000503000000020004" pitchFamily="2" charset="-127"/>
                <a:ea typeface="고도 M" panose="02000503000000020004" pitchFamily="2" charset="-127"/>
              </a:rPr>
              <a:t>1 =  d*e mod pi_n</a:t>
            </a:r>
          </a:p>
          <a:p>
            <a:pPr algn="l"/>
            <a:r>
              <a:rPr lang="en-US" altLang="ko-KR" sz="2400">
                <a:solidFill>
                  <a:schemeClr val="tx1"/>
                </a:solidFill>
                <a:latin typeface="고도 M" panose="02000503000000020004" pitchFamily="2" charset="-127"/>
                <a:ea typeface="고도 M" panose="02000503000000020004" pitchFamily="2" charset="-127"/>
              </a:rPr>
              <a:t>d = 77</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6F12636F-7DCC-497A-866B-0550E936B471}"/>
              </a:ext>
            </a:extLst>
          </p:cNvPr>
          <p:cNvSpPr txBox="1"/>
          <p:nvPr/>
        </p:nvSpPr>
        <p:spPr>
          <a:xfrm>
            <a:off x="4335067" y="3429000"/>
            <a:ext cx="2451312" cy="1569660"/>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96          96</a:t>
            </a:r>
          </a:p>
          <a:p>
            <a:pPr algn="l"/>
            <a:r>
              <a:rPr lang="en-US" altLang="ko-KR" sz="2400">
                <a:solidFill>
                  <a:schemeClr val="tx1"/>
                </a:solidFill>
                <a:latin typeface="고도 M" panose="02000503000000020004" pitchFamily="2" charset="-127"/>
                <a:ea typeface="고도 M" panose="02000503000000020004" pitchFamily="2" charset="-127"/>
              </a:rPr>
              <a:t>- 19*5     19*1</a:t>
            </a:r>
          </a:p>
          <a:p>
            <a:pPr algn="l"/>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     1            77</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6DDD54-3640-4294-89D3-7B500FB474D9}"/>
                  </a:ext>
                </a:extLst>
              </p:cNvPr>
              <p:cNvSpPr txBox="1"/>
              <p:nvPr/>
            </p:nvSpPr>
            <p:spPr>
              <a:xfrm>
                <a:off x="4461946" y="5248611"/>
                <a:ext cx="334950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암호식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i="1" smtClean="0">
                            <a:solidFill>
                              <a:schemeClr val="tx1"/>
                            </a:solidFill>
                            <a:latin typeface="Cambria Math" panose="02040503050406030204" pitchFamily="18" charset="0"/>
                            <a:ea typeface="고도 M" panose="02000503000000020004" pitchFamily="2" charset="-127"/>
                          </a:rPr>
                          <m:t>𝑃</m:t>
                        </m:r>
                      </m:e>
                      <m:sup>
                        <m:r>
                          <a:rPr lang="en-US" altLang="ko-KR" sz="2400" b="0" i="1" smtClean="0">
                            <a:solidFill>
                              <a:schemeClr val="tx1"/>
                            </a:solidFill>
                            <a:latin typeface="Cambria Math" panose="02040503050406030204" pitchFamily="18" charset="0"/>
                            <a:ea typeface="고도 M" panose="02000503000000020004" pitchFamily="2" charset="-127"/>
                          </a:rPr>
                          <m:t>𝑒</m:t>
                        </m:r>
                      </m:sup>
                    </m:sSup>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𝑚𝑜𝑑</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𝑛</m:t>
                    </m:r>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𝐶</m:t>
                    </m:r>
                  </m:oMath>
                </a14:m>
                <a:r>
                  <a:rPr lang="ko-KR" altLang="en-US" sz="24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1F6DDD54-3640-4294-89D3-7B500FB474D9}"/>
                  </a:ext>
                </a:extLst>
              </p:cNvPr>
              <p:cNvSpPr txBox="1">
                <a:spLocks noRot="1" noChangeAspect="1" noMove="1" noResize="1" noEditPoints="1" noAdjustHandles="1" noChangeArrowheads="1" noChangeShapeType="1" noTextEdit="1"/>
              </p:cNvSpPr>
              <p:nvPr/>
            </p:nvSpPr>
            <p:spPr>
              <a:xfrm>
                <a:off x="4461946" y="5248611"/>
                <a:ext cx="3349507" cy="461665"/>
              </a:xfrm>
              <a:prstGeom prst="rect">
                <a:avLst/>
              </a:prstGeom>
              <a:blipFill>
                <a:blip r:embed="rId2"/>
                <a:stretch>
                  <a:fillRect l="-2914" t="-9211"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056B698-D5BD-455E-997B-C0A9B2C5EE92}"/>
                  </a:ext>
                </a:extLst>
              </p:cNvPr>
              <p:cNvSpPr txBox="1"/>
              <p:nvPr/>
            </p:nvSpPr>
            <p:spPr>
              <a:xfrm>
                <a:off x="4456756" y="5787872"/>
                <a:ext cx="3376374" cy="46820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복호식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𝐶</m:t>
                        </m:r>
                      </m:e>
                      <m:sup>
                        <m:r>
                          <a:rPr lang="en-US" altLang="ko-KR" sz="2400" b="0" i="1" smtClean="0">
                            <a:solidFill>
                              <a:schemeClr val="tx1"/>
                            </a:solidFill>
                            <a:latin typeface="Cambria Math" panose="02040503050406030204" pitchFamily="18" charset="0"/>
                            <a:ea typeface="고도 M" panose="02000503000000020004" pitchFamily="2" charset="-127"/>
                          </a:rPr>
                          <m:t>𝑑</m:t>
                        </m:r>
                      </m:sup>
                    </m:sSup>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𝑚𝑜𝑑</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𝑛</m:t>
                    </m:r>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𝑃</m:t>
                    </m:r>
                  </m:oMath>
                </a14:m>
                <a:r>
                  <a:rPr lang="ko-KR" altLang="en-US" sz="2400">
                    <a:solidFill>
                      <a:schemeClr val="tx1"/>
                    </a:solidFill>
                    <a:latin typeface="고도 M" panose="02000503000000020004" pitchFamily="2" charset="-127"/>
                    <a:ea typeface="고도 M" panose="02000503000000020004" pitchFamily="2" charset="-127"/>
                  </a:rPr>
                  <a:t> </a:t>
                </a:r>
              </a:p>
            </p:txBody>
          </p:sp>
        </mc:Choice>
        <mc:Fallback xmlns="">
          <p:sp>
            <p:nvSpPr>
              <p:cNvPr id="10" name="TextBox 9">
                <a:extLst>
                  <a:ext uri="{FF2B5EF4-FFF2-40B4-BE49-F238E27FC236}">
                    <a16:creationId xmlns:a16="http://schemas.microsoft.com/office/drawing/2014/main" id="{A056B698-D5BD-455E-997B-C0A9B2C5EE92}"/>
                  </a:ext>
                </a:extLst>
              </p:cNvPr>
              <p:cNvSpPr txBox="1">
                <a:spLocks noRot="1" noChangeAspect="1" noMove="1" noResize="1" noEditPoints="1" noAdjustHandles="1" noChangeArrowheads="1" noChangeShapeType="1" noTextEdit="1"/>
              </p:cNvSpPr>
              <p:nvPr/>
            </p:nvSpPr>
            <p:spPr>
              <a:xfrm>
                <a:off x="4456756" y="5787872"/>
                <a:ext cx="3376374" cy="468205"/>
              </a:xfrm>
              <a:prstGeom prst="rect">
                <a:avLst/>
              </a:prstGeom>
              <a:blipFill>
                <a:blip r:embed="rId3"/>
                <a:stretch>
                  <a:fillRect l="-2708" t="-7792" b="-298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AD4B56-3FCA-4997-BAD1-B6BB76F492EC}"/>
                  </a:ext>
                </a:extLst>
              </p:cNvPr>
              <p:cNvSpPr txBox="1"/>
              <p:nvPr/>
            </p:nvSpPr>
            <p:spPr>
              <a:xfrm>
                <a:off x="7384900" y="3909785"/>
                <a:ext cx="3962431" cy="465833"/>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암호식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97</m:t>
                        </m:r>
                      </m:e>
                      <m:sup>
                        <m:r>
                          <a:rPr lang="en-US" altLang="ko-KR" sz="2400" b="0" i="1" smtClean="0">
                            <a:solidFill>
                              <a:schemeClr val="tx1"/>
                            </a:solidFill>
                            <a:latin typeface="Cambria Math" panose="02040503050406030204" pitchFamily="18" charset="0"/>
                            <a:ea typeface="고도 M" panose="02000503000000020004" pitchFamily="2" charset="-127"/>
                          </a:rPr>
                          <m:t>5</m:t>
                        </m:r>
                      </m:sup>
                    </m:sSup>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𝑚𝑜𝑑</m:t>
                    </m:r>
                    <m:r>
                      <a:rPr lang="en-US" altLang="ko-KR" sz="2400" b="0" i="1" smtClean="0">
                        <a:solidFill>
                          <a:schemeClr val="tx1"/>
                        </a:solidFill>
                        <a:latin typeface="Cambria Math" panose="02040503050406030204" pitchFamily="18" charset="0"/>
                        <a:ea typeface="고도 M" panose="02000503000000020004" pitchFamily="2" charset="-127"/>
                      </a:rPr>
                      <m:t> 119=20</m:t>
                    </m:r>
                  </m:oMath>
                </a14:m>
                <a:r>
                  <a:rPr lang="ko-KR" altLang="en-US" sz="2400">
                    <a:solidFill>
                      <a:schemeClr val="tx1"/>
                    </a:solidFill>
                    <a:latin typeface="고도 M" panose="02000503000000020004" pitchFamily="2" charset="-127"/>
                    <a:ea typeface="고도 M" panose="02000503000000020004" pitchFamily="2" charset="-127"/>
                  </a:rPr>
                  <a:t> </a:t>
                </a:r>
              </a:p>
            </p:txBody>
          </p:sp>
        </mc:Choice>
        <mc:Fallback xmlns="">
          <p:sp>
            <p:nvSpPr>
              <p:cNvPr id="11" name="TextBox 10">
                <a:extLst>
                  <a:ext uri="{FF2B5EF4-FFF2-40B4-BE49-F238E27FC236}">
                    <a16:creationId xmlns:a16="http://schemas.microsoft.com/office/drawing/2014/main" id="{64AD4B56-3FCA-4997-BAD1-B6BB76F492EC}"/>
                  </a:ext>
                </a:extLst>
              </p:cNvPr>
              <p:cNvSpPr txBox="1">
                <a:spLocks noRot="1" noChangeAspect="1" noMove="1" noResize="1" noEditPoints="1" noAdjustHandles="1" noChangeArrowheads="1" noChangeShapeType="1" noTextEdit="1"/>
              </p:cNvSpPr>
              <p:nvPr/>
            </p:nvSpPr>
            <p:spPr>
              <a:xfrm>
                <a:off x="7384900" y="3909785"/>
                <a:ext cx="3962431" cy="465833"/>
              </a:xfrm>
              <a:prstGeom prst="rect">
                <a:avLst/>
              </a:prstGeom>
              <a:blipFill>
                <a:blip r:embed="rId4"/>
                <a:stretch>
                  <a:fillRect l="-2308" t="-7792" b="-298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3856BB-EB91-4F9F-8E46-87F31413309D}"/>
                  </a:ext>
                </a:extLst>
              </p:cNvPr>
              <p:cNvSpPr txBox="1"/>
              <p:nvPr/>
            </p:nvSpPr>
            <p:spPr>
              <a:xfrm>
                <a:off x="7384900" y="4421328"/>
                <a:ext cx="4092274"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복호식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20</m:t>
                        </m:r>
                      </m:e>
                      <m:sup>
                        <m:r>
                          <a:rPr lang="en-US" altLang="ko-KR" sz="2400" b="0" i="1" smtClean="0">
                            <a:solidFill>
                              <a:schemeClr val="tx1"/>
                            </a:solidFill>
                            <a:latin typeface="Cambria Math" panose="02040503050406030204" pitchFamily="18" charset="0"/>
                            <a:ea typeface="고도 M" panose="02000503000000020004" pitchFamily="2" charset="-127"/>
                          </a:rPr>
                          <m:t>77</m:t>
                        </m:r>
                      </m:sup>
                    </m:sSup>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𝑚𝑜𝑑</m:t>
                    </m:r>
                    <m:r>
                      <a:rPr lang="en-US" altLang="ko-KR" sz="2400" b="0" i="1" smtClean="0">
                        <a:solidFill>
                          <a:schemeClr val="tx1"/>
                        </a:solidFill>
                        <a:latin typeface="Cambria Math" panose="02040503050406030204" pitchFamily="18" charset="0"/>
                        <a:ea typeface="고도 M" panose="02000503000000020004" pitchFamily="2" charset="-127"/>
                      </a:rPr>
                      <m:t> 119=97</m:t>
                    </m:r>
                  </m:oMath>
                </a14:m>
                <a:r>
                  <a:rPr lang="ko-KR" altLang="en-US" sz="2400">
                    <a:solidFill>
                      <a:schemeClr val="tx1"/>
                    </a:solidFill>
                    <a:latin typeface="고도 M" panose="02000503000000020004" pitchFamily="2" charset="-127"/>
                    <a:ea typeface="고도 M" panose="02000503000000020004" pitchFamily="2" charset="-127"/>
                  </a:rPr>
                  <a:t> </a:t>
                </a:r>
              </a:p>
            </p:txBody>
          </p:sp>
        </mc:Choice>
        <mc:Fallback xmlns="">
          <p:sp>
            <p:nvSpPr>
              <p:cNvPr id="12" name="TextBox 11">
                <a:extLst>
                  <a:ext uri="{FF2B5EF4-FFF2-40B4-BE49-F238E27FC236}">
                    <a16:creationId xmlns:a16="http://schemas.microsoft.com/office/drawing/2014/main" id="{DD3856BB-EB91-4F9F-8E46-87F31413309D}"/>
                  </a:ext>
                </a:extLst>
              </p:cNvPr>
              <p:cNvSpPr txBox="1">
                <a:spLocks noRot="1" noChangeAspect="1" noMove="1" noResize="1" noEditPoints="1" noAdjustHandles="1" noChangeArrowheads="1" noChangeShapeType="1" noTextEdit="1"/>
              </p:cNvSpPr>
              <p:nvPr/>
            </p:nvSpPr>
            <p:spPr>
              <a:xfrm>
                <a:off x="7384900" y="4421328"/>
                <a:ext cx="4092274" cy="461665"/>
              </a:xfrm>
              <a:prstGeom prst="rect">
                <a:avLst/>
              </a:prstGeom>
              <a:blipFill>
                <a:blip r:embed="rId5"/>
                <a:stretch>
                  <a:fillRect l="-2232" t="-9211" b="-30263"/>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14117F4-F0C8-4BBF-AD5D-2A41BD2749C1}"/>
              </a:ext>
            </a:extLst>
          </p:cNvPr>
          <p:cNvSpPr txBox="1"/>
          <p:nvPr/>
        </p:nvSpPr>
        <p:spPr>
          <a:xfrm>
            <a:off x="8464062" y="4998660"/>
            <a:ext cx="2223686"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복호키 </a:t>
            </a:r>
            <a:r>
              <a:rPr lang="en-US" altLang="ko-KR" sz="2400">
                <a:solidFill>
                  <a:schemeClr val="tx1"/>
                </a:solidFill>
                <a:latin typeface="고도 M" panose="02000503000000020004" pitchFamily="2" charset="-127"/>
                <a:ea typeface="고도 M" panose="02000503000000020004" pitchFamily="2" charset="-127"/>
              </a:rPr>
              <a:t>: ( d, n )</a:t>
            </a:r>
          </a:p>
          <a:p>
            <a:pPr algn="l"/>
            <a:r>
              <a:rPr lang="ko-KR" altLang="en-US" sz="2400">
                <a:solidFill>
                  <a:schemeClr val="tx1"/>
                </a:solidFill>
                <a:latin typeface="고도 M" panose="02000503000000020004" pitchFamily="2" charset="-127"/>
                <a:ea typeface="고도 M" panose="02000503000000020004" pitchFamily="2" charset="-127"/>
              </a:rPr>
              <a:t>암호키 </a:t>
            </a:r>
            <a:r>
              <a:rPr lang="en-US" altLang="ko-KR" sz="2400">
                <a:solidFill>
                  <a:schemeClr val="tx1"/>
                </a:solidFill>
                <a:latin typeface="고도 M" panose="02000503000000020004" pitchFamily="2" charset="-127"/>
                <a:ea typeface="고도 M" panose="02000503000000020004" pitchFamily="2" charset="-127"/>
              </a:rPr>
              <a:t>: ( e, n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1296164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생각 풍선: 구름 모양 17">
            <a:extLst>
              <a:ext uri="{FF2B5EF4-FFF2-40B4-BE49-F238E27FC236}">
                <a16:creationId xmlns:a16="http://schemas.microsoft.com/office/drawing/2014/main" id="{70815593-258D-43F8-8712-29AE4D66F924}"/>
              </a:ext>
            </a:extLst>
          </p:cNvPr>
          <p:cNvSpPr/>
          <p:nvPr/>
        </p:nvSpPr>
        <p:spPr>
          <a:xfrm rot="900000">
            <a:off x="5103445" y="3112010"/>
            <a:ext cx="1500554" cy="989317"/>
          </a:xfrm>
          <a:prstGeom prst="cloudCallout">
            <a:avLst>
              <a:gd name="adj1" fmla="val -15246"/>
              <a:gd name="adj2" fmla="val 422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548F614A-494F-47C4-9BDE-9C675C0BCBA9}"/>
              </a:ext>
            </a:extLst>
          </p:cNvPr>
          <p:cNvSpPr txBox="1"/>
          <p:nvPr/>
        </p:nvSpPr>
        <p:spPr>
          <a:xfrm>
            <a:off x="539261" y="867507"/>
            <a:ext cx="205428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wireshark</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B942FF87-A587-47FB-9863-1EA31957A4A6}"/>
              </a:ext>
            </a:extLst>
          </p:cNvPr>
          <p:cNvSpPr txBox="1"/>
          <p:nvPr/>
        </p:nvSpPr>
        <p:spPr>
          <a:xfrm>
            <a:off x="4540739" y="957976"/>
            <a:ext cx="4216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https</a:t>
            </a:r>
            <a:r>
              <a:rPr lang="ko-KR" altLang="en-US" sz="2400">
                <a:solidFill>
                  <a:schemeClr val="tx1"/>
                </a:solidFill>
                <a:latin typeface="고도 M" panose="02000503000000020004" pitchFamily="2" charset="-127"/>
                <a:ea typeface="고도 M" panose="02000503000000020004" pitchFamily="2" charset="-127"/>
              </a:rPr>
              <a:t>의 암호화  인증서 암호화 </a:t>
            </a:r>
          </a:p>
        </p:txBody>
      </p:sp>
      <p:sp>
        <p:nvSpPr>
          <p:cNvPr id="4" name="TextBox 3">
            <a:extLst>
              <a:ext uri="{FF2B5EF4-FFF2-40B4-BE49-F238E27FC236}">
                <a16:creationId xmlns:a16="http://schemas.microsoft.com/office/drawing/2014/main" id="{2F3031A8-342C-4DC3-9A48-ADFB6629AA26}"/>
              </a:ext>
            </a:extLst>
          </p:cNvPr>
          <p:cNvSpPr txBox="1"/>
          <p:nvPr/>
        </p:nvSpPr>
        <p:spPr>
          <a:xfrm>
            <a:off x="4458497" y="1419641"/>
            <a:ext cx="2820003"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RSA </a:t>
            </a:r>
          </a:p>
          <a:p>
            <a:pPr algn="l"/>
            <a:r>
              <a:rPr lang="en-US" altLang="ko-KR" sz="2400">
                <a:solidFill>
                  <a:schemeClr val="tx1"/>
                </a:solidFill>
                <a:latin typeface="고도 M" panose="02000503000000020004" pitchFamily="2" charset="-127"/>
                <a:ea typeface="고도 M" panose="02000503000000020004" pitchFamily="2" charset="-127"/>
              </a:rPr>
              <a:t>Alice   ----&gt;   Bob</a:t>
            </a:r>
          </a:p>
          <a:p>
            <a:pPr algn="l"/>
            <a:r>
              <a:rPr lang="en-US" altLang="ko-KR" sz="2400">
                <a:solidFill>
                  <a:schemeClr val="tx1"/>
                </a:solidFill>
                <a:latin typeface="고도 M" panose="02000503000000020004" pitchFamily="2" charset="-127"/>
                <a:ea typeface="고도 M" panose="02000503000000020004" pitchFamily="2" charset="-127"/>
              </a:rPr>
              <a:t>  </a:t>
            </a:r>
          </a:p>
        </p:txBody>
      </p:sp>
      <p:sp>
        <p:nvSpPr>
          <p:cNvPr id="5" name="직사각형 4">
            <a:extLst>
              <a:ext uri="{FF2B5EF4-FFF2-40B4-BE49-F238E27FC236}">
                <a16:creationId xmlns:a16="http://schemas.microsoft.com/office/drawing/2014/main" id="{03B78090-659B-4BD9-A653-364BBE5C3164}"/>
              </a:ext>
            </a:extLst>
          </p:cNvPr>
          <p:cNvSpPr/>
          <p:nvPr/>
        </p:nvSpPr>
        <p:spPr>
          <a:xfrm>
            <a:off x="4482609" y="5053318"/>
            <a:ext cx="5219700" cy="1200329"/>
          </a:xfrm>
          <a:prstGeom prst="rect">
            <a:avLst/>
          </a:prstGeom>
        </p:spPr>
        <p:txBody>
          <a:bodyPr>
            <a:spAutoFit/>
          </a:bodyPr>
          <a:lstStyle/>
          <a:p>
            <a:r>
              <a:rPr lang="en-US" altLang="ko-KR" sz="2400">
                <a:solidFill>
                  <a:schemeClr val="tx1"/>
                </a:solidFill>
                <a:latin typeface="고도 M" panose="02000503000000020004" pitchFamily="2" charset="-127"/>
                <a:ea typeface="고도 M" panose="02000503000000020004" pitchFamily="2" charset="-127"/>
              </a:rPr>
              <a:t>2. </a:t>
            </a:r>
            <a:r>
              <a:rPr lang="ko-KR" altLang="en-US" sz="2400">
                <a:solidFill>
                  <a:schemeClr val="tx1"/>
                </a:solidFill>
                <a:latin typeface="고도 M" panose="02000503000000020004" pitchFamily="2" charset="-127"/>
                <a:ea typeface="고도 M" panose="02000503000000020004" pitchFamily="2" charset="-127"/>
              </a:rPr>
              <a:t>공개키 암호화 </a:t>
            </a:r>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키가 두개이다</a:t>
            </a:r>
            <a:r>
              <a:rPr lang="en-US" altLang="ko-KR" sz="2400">
                <a:solidFill>
                  <a:schemeClr val="tx1"/>
                </a:solidFill>
                <a:latin typeface="고도 M" panose="02000503000000020004" pitchFamily="2" charset="-127"/>
                <a:ea typeface="고도 M" panose="02000503000000020004" pitchFamily="2" charset="-127"/>
              </a:rPr>
              <a:t>. </a:t>
            </a:r>
          </a:p>
          <a:p>
            <a:r>
              <a:rPr lang="en-US" altLang="ko-KR" sz="2400">
                <a:solidFill>
                  <a:schemeClr val="tx1"/>
                </a:solidFill>
                <a:latin typeface="고도 M" panose="02000503000000020004" pitchFamily="2" charset="-127"/>
                <a:ea typeface="고도 M" panose="02000503000000020004" pitchFamily="2" charset="-127"/>
              </a:rPr>
              <a:t>    ( </a:t>
            </a:r>
            <a:r>
              <a:rPr lang="ko-KR" altLang="en-US" sz="2400">
                <a:solidFill>
                  <a:schemeClr val="tx1"/>
                </a:solidFill>
                <a:latin typeface="고도 M" panose="02000503000000020004" pitchFamily="2" charset="-127"/>
                <a:ea typeface="고도 M" panose="02000503000000020004" pitchFamily="2" charset="-127"/>
              </a:rPr>
              <a:t>암호화 키와 복호화 키가 다르다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94004247-C337-4A73-8228-3E5942EBE772}"/>
              </a:ext>
            </a:extLst>
          </p:cNvPr>
          <p:cNvSpPr/>
          <p:nvPr/>
        </p:nvSpPr>
        <p:spPr>
          <a:xfrm>
            <a:off x="6865812" y="2226203"/>
            <a:ext cx="218831" cy="218831"/>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D053696B-51FB-486F-864D-11D8AC7FD597}"/>
              </a:ext>
            </a:extLst>
          </p:cNvPr>
          <p:cNvCxnSpPr>
            <a:stCxn id="6" idx="4"/>
          </p:cNvCxnSpPr>
          <p:nvPr/>
        </p:nvCxnSpPr>
        <p:spPr>
          <a:xfrm flipH="1">
            <a:off x="6967412" y="2445034"/>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D165B3EC-2DC1-466E-9C83-4E78E13F6FAB}"/>
              </a:ext>
            </a:extLst>
          </p:cNvPr>
          <p:cNvCxnSpPr>
            <a:cxnSpLocks/>
          </p:cNvCxnSpPr>
          <p:nvPr/>
        </p:nvCxnSpPr>
        <p:spPr>
          <a:xfrm>
            <a:off x="6979138" y="2790092"/>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2A82015A-509A-4E48-B9DE-202683C9B600}"/>
              </a:ext>
            </a:extLst>
          </p:cNvPr>
          <p:cNvCxnSpPr>
            <a:cxnSpLocks/>
          </p:cNvCxnSpPr>
          <p:nvPr/>
        </p:nvCxnSpPr>
        <p:spPr>
          <a:xfrm>
            <a:off x="6975228" y="2614248"/>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EB539B17-2CD0-4FB6-BB59-6EF24957958A}"/>
              </a:ext>
            </a:extLst>
          </p:cNvPr>
          <p:cNvGrpSpPr/>
          <p:nvPr/>
        </p:nvGrpSpPr>
        <p:grpSpPr>
          <a:xfrm>
            <a:off x="6083417" y="3276137"/>
            <a:ext cx="230557" cy="593969"/>
            <a:chOff x="7223792" y="2541144"/>
            <a:chExt cx="230557" cy="593969"/>
          </a:xfrm>
        </p:grpSpPr>
        <p:sp>
          <p:nvSpPr>
            <p:cNvPr id="13" name="타원 12">
              <a:extLst>
                <a:ext uri="{FF2B5EF4-FFF2-40B4-BE49-F238E27FC236}">
                  <a16:creationId xmlns:a16="http://schemas.microsoft.com/office/drawing/2014/main" id="{D5B56E13-8255-4241-AA27-EB58DCB47703}"/>
                </a:ext>
              </a:extLst>
            </p:cNvPr>
            <p:cNvSpPr/>
            <p:nvPr/>
          </p:nvSpPr>
          <p:spPr>
            <a:xfrm>
              <a:off x="7223792" y="2541144"/>
              <a:ext cx="218831" cy="218831"/>
            </a:xfrm>
            <a:prstGeom prst="ellipse">
              <a:avLst/>
            </a:prstGeom>
            <a:solidFill>
              <a:srgbClr val="33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b</a:t>
              </a:r>
              <a:endParaRPr lang="ko-KR" altLang="en-US">
                <a:solidFill>
                  <a:schemeClr val="tx1"/>
                </a:solidFill>
                <a:latin typeface="Consolas" panose="020B0609020204030204" pitchFamily="49" charset="0"/>
              </a:endParaRPr>
            </a:p>
          </p:txBody>
        </p:sp>
        <p:cxnSp>
          <p:nvCxnSpPr>
            <p:cNvPr id="14" name="직선 연결선 13">
              <a:extLst>
                <a:ext uri="{FF2B5EF4-FFF2-40B4-BE49-F238E27FC236}">
                  <a16:creationId xmlns:a16="http://schemas.microsoft.com/office/drawing/2014/main" id="{C5F73B11-2BED-48C8-B7BB-24131B11B969}"/>
                </a:ext>
              </a:extLst>
            </p:cNvPr>
            <p:cNvCxnSpPr>
              <a:stCxn id="13" idx="4"/>
            </p:cNvCxnSpPr>
            <p:nvPr/>
          </p:nvCxnSpPr>
          <p:spPr>
            <a:xfrm flipH="1">
              <a:off x="7325392" y="2759975"/>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BA3F940D-4017-4D4C-B2A8-ACA1B284F1A3}"/>
                </a:ext>
              </a:extLst>
            </p:cNvPr>
            <p:cNvCxnSpPr>
              <a:cxnSpLocks/>
            </p:cNvCxnSpPr>
            <p:nvPr/>
          </p:nvCxnSpPr>
          <p:spPr>
            <a:xfrm>
              <a:off x="7337118" y="3105033"/>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A6E00AF-DECA-45BE-A743-FB0623CACDBC}"/>
                </a:ext>
              </a:extLst>
            </p:cNvPr>
            <p:cNvCxnSpPr>
              <a:cxnSpLocks/>
            </p:cNvCxnSpPr>
            <p:nvPr/>
          </p:nvCxnSpPr>
          <p:spPr>
            <a:xfrm>
              <a:off x="7333208" y="2929189"/>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558300FB-C2C0-479F-95D7-2EB220CBF922}"/>
              </a:ext>
            </a:extLst>
          </p:cNvPr>
          <p:cNvGrpSpPr/>
          <p:nvPr/>
        </p:nvGrpSpPr>
        <p:grpSpPr>
          <a:xfrm>
            <a:off x="4780858" y="2300451"/>
            <a:ext cx="230557" cy="593969"/>
            <a:chOff x="7223792" y="2541144"/>
            <a:chExt cx="230557" cy="593969"/>
          </a:xfrm>
        </p:grpSpPr>
        <p:sp>
          <p:nvSpPr>
            <p:cNvPr id="20" name="타원 19">
              <a:extLst>
                <a:ext uri="{FF2B5EF4-FFF2-40B4-BE49-F238E27FC236}">
                  <a16:creationId xmlns:a16="http://schemas.microsoft.com/office/drawing/2014/main" id="{ACB66EC2-21B4-4B41-8B97-BDE368D3362F}"/>
                </a:ext>
              </a:extLst>
            </p:cNvPr>
            <p:cNvSpPr/>
            <p:nvPr/>
          </p:nvSpPr>
          <p:spPr>
            <a:xfrm>
              <a:off x="7223792" y="2541144"/>
              <a:ext cx="218831" cy="218831"/>
            </a:xfrm>
            <a:prstGeom prst="ellipse">
              <a:avLst/>
            </a:prstGeom>
            <a:solidFill>
              <a:srgbClr val="33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b</a:t>
              </a: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2D8FCC2B-F2D0-4FE2-AB50-0EA4945C3784}"/>
                </a:ext>
              </a:extLst>
            </p:cNvPr>
            <p:cNvCxnSpPr>
              <a:stCxn id="20" idx="4"/>
            </p:cNvCxnSpPr>
            <p:nvPr/>
          </p:nvCxnSpPr>
          <p:spPr>
            <a:xfrm flipH="1">
              <a:off x="7325392" y="2759975"/>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D89CAA3C-1A22-41FD-9B9E-B4636EAD42B3}"/>
                </a:ext>
              </a:extLst>
            </p:cNvPr>
            <p:cNvCxnSpPr>
              <a:cxnSpLocks/>
            </p:cNvCxnSpPr>
            <p:nvPr/>
          </p:nvCxnSpPr>
          <p:spPr>
            <a:xfrm>
              <a:off x="7337118" y="3105033"/>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6336DC58-3CA2-44F2-AF12-D12DBC937F51}"/>
                </a:ext>
              </a:extLst>
            </p:cNvPr>
            <p:cNvCxnSpPr>
              <a:cxnSpLocks/>
            </p:cNvCxnSpPr>
            <p:nvPr/>
          </p:nvCxnSpPr>
          <p:spPr>
            <a:xfrm>
              <a:off x="7333208" y="2929189"/>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8CB3FE22-3DB0-438B-9697-1DF67A07C33B}"/>
              </a:ext>
            </a:extLst>
          </p:cNvPr>
          <p:cNvSpPr/>
          <p:nvPr/>
        </p:nvSpPr>
        <p:spPr>
          <a:xfrm>
            <a:off x="7468445" y="2511462"/>
            <a:ext cx="495411" cy="278630"/>
          </a:xfrm>
          <a:prstGeom prst="rect">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DA35CC2-083A-4966-8AFD-9C91DDC93BC5}"/>
              </a:ext>
            </a:extLst>
          </p:cNvPr>
          <p:cNvSpPr/>
          <p:nvPr/>
        </p:nvSpPr>
        <p:spPr>
          <a:xfrm>
            <a:off x="7560687" y="2019805"/>
            <a:ext cx="495411" cy="278630"/>
          </a:xfrm>
          <a:prstGeom prst="rect">
            <a:avLst/>
          </a:prstGeom>
          <a:solidFill>
            <a:srgbClr val="3399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231016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생각 풍선: 구름 모양 17">
            <a:extLst>
              <a:ext uri="{FF2B5EF4-FFF2-40B4-BE49-F238E27FC236}">
                <a16:creationId xmlns:a16="http://schemas.microsoft.com/office/drawing/2014/main" id="{70815593-258D-43F8-8712-29AE4D66F924}"/>
              </a:ext>
            </a:extLst>
          </p:cNvPr>
          <p:cNvSpPr/>
          <p:nvPr/>
        </p:nvSpPr>
        <p:spPr>
          <a:xfrm rot="900000">
            <a:off x="5103445" y="3112010"/>
            <a:ext cx="1500554" cy="989317"/>
          </a:xfrm>
          <a:prstGeom prst="cloudCallout">
            <a:avLst>
              <a:gd name="adj1" fmla="val -15246"/>
              <a:gd name="adj2" fmla="val 422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548F614A-494F-47C4-9BDE-9C675C0BCBA9}"/>
              </a:ext>
            </a:extLst>
          </p:cNvPr>
          <p:cNvSpPr txBox="1"/>
          <p:nvPr/>
        </p:nvSpPr>
        <p:spPr>
          <a:xfrm>
            <a:off x="539261" y="867507"/>
            <a:ext cx="205428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wireshark</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B942FF87-A587-47FB-9863-1EA31957A4A6}"/>
              </a:ext>
            </a:extLst>
          </p:cNvPr>
          <p:cNvSpPr txBox="1"/>
          <p:nvPr/>
        </p:nvSpPr>
        <p:spPr>
          <a:xfrm>
            <a:off x="4540739" y="957976"/>
            <a:ext cx="4216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https</a:t>
            </a:r>
            <a:r>
              <a:rPr lang="ko-KR" altLang="en-US" sz="2400">
                <a:solidFill>
                  <a:schemeClr val="tx1"/>
                </a:solidFill>
                <a:latin typeface="고도 M" panose="02000503000000020004" pitchFamily="2" charset="-127"/>
                <a:ea typeface="고도 M" panose="02000503000000020004" pitchFamily="2" charset="-127"/>
              </a:rPr>
              <a:t>의 암호화  인증서 암호화 </a:t>
            </a:r>
          </a:p>
        </p:txBody>
      </p:sp>
      <p:sp>
        <p:nvSpPr>
          <p:cNvPr id="4" name="TextBox 3">
            <a:extLst>
              <a:ext uri="{FF2B5EF4-FFF2-40B4-BE49-F238E27FC236}">
                <a16:creationId xmlns:a16="http://schemas.microsoft.com/office/drawing/2014/main" id="{2F3031A8-342C-4DC3-9A48-ADFB6629AA26}"/>
              </a:ext>
            </a:extLst>
          </p:cNvPr>
          <p:cNvSpPr txBox="1"/>
          <p:nvPr/>
        </p:nvSpPr>
        <p:spPr>
          <a:xfrm>
            <a:off x="4458497" y="1419641"/>
            <a:ext cx="2820003"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RSA </a:t>
            </a:r>
          </a:p>
          <a:p>
            <a:pPr algn="l"/>
            <a:r>
              <a:rPr lang="en-US" altLang="ko-KR" sz="2400">
                <a:solidFill>
                  <a:schemeClr val="tx1"/>
                </a:solidFill>
                <a:latin typeface="고도 M" panose="02000503000000020004" pitchFamily="2" charset="-127"/>
                <a:ea typeface="고도 M" panose="02000503000000020004" pitchFamily="2" charset="-127"/>
              </a:rPr>
              <a:t>Alice   &lt;----   Bob</a:t>
            </a:r>
          </a:p>
          <a:p>
            <a:pPr algn="l"/>
            <a:r>
              <a:rPr lang="en-US" altLang="ko-KR" sz="2400">
                <a:solidFill>
                  <a:schemeClr val="tx1"/>
                </a:solidFill>
                <a:latin typeface="고도 M" panose="02000503000000020004" pitchFamily="2" charset="-127"/>
                <a:ea typeface="고도 M" panose="02000503000000020004" pitchFamily="2" charset="-127"/>
              </a:rPr>
              <a:t>  </a:t>
            </a:r>
          </a:p>
        </p:txBody>
      </p:sp>
      <p:sp>
        <p:nvSpPr>
          <p:cNvPr id="5" name="직사각형 4">
            <a:extLst>
              <a:ext uri="{FF2B5EF4-FFF2-40B4-BE49-F238E27FC236}">
                <a16:creationId xmlns:a16="http://schemas.microsoft.com/office/drawing/2014/main" id="{03B78090-659B-4BD9-A653-364BBE5C3164}"/>
              </a:ext>
            </a:extLst>
          </p:cNvPr>
          <p:cNvSpPr/>
          <p:nvPr/>
        </p:nvSpPr>
        <p:spPr>
          <a:xfrm>
            <a:off x="4482609" y="5053318"/>
            <a:ext cx="5219700" cy="1200329"/>
          </a:xfrm>
          <a:prstGeom prst="rect">
            <a:avLst/>
          </a:prstGeom>
        </p:spPr>
        <p:txBody>
          <a:bodyPr>
            <a:spAutoFit/>
          </a:bodyPr>
          <a:lstStyle/>
          <a:p>
            <a:r>
              <a:rPr lang="en-US" altLang="ko-KR" sz="2400">
                <a:solidFill>
                  <a:schemeClr val="tx1"/>
                </a:solidFill>
                <a:latin typeface="고도 M" panose="02000503000000020004" pitchFamily="2" charset="-127"/>
                <a:ea typeface="고도 M" panose="02000503000000020004" pitchFamily="2" charset="-127"/>
              </a:rPr>
              <a:t>2. </a:t>
            </a:r>
            <a:r>
              <a:rPr lang="ko-KR" altLang="en-US" sz="2400">
                <a:solidFill>
                  <a:schemeClr val="tx1"/>
                </a:solidFill>
                <a:latin typeface="고도 M" panose="02000503000000020004" pitchFamily="2" charset="-127"/>
                <a:ea typeface="고도 M" panose="02000503000000020004" pitchFamily="2" charset="-127"/>
              </a:rPr>
              <a:t>공개키 암호화 </a:t>
            </a:r>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키가 두개이다</a:t>
            </a:r>
            <a:r>
              <a:rPr lang="en-US" altLang="ko-KR" sz="2400">
                <a:solidFill>
                  <a:schemeClr val="tx1"/>
                </a:solidFill>
                <a:latin typeface="고도 M" panose="02000503000000020004" pitchFamily="2" charset="-127"/>
                <a:ea typeface="고도 M" panose="02000503000000020004" pitchFamily="2" charset="-127"/>
              </a:rPr>
              <a:t>. </a:t>
            </a:r>
          </a:p>
          <a:p>
            <a:r>
              <a:rPr lang="en-US" altLang="ko-KR" sz="2400">
                <a:solidFill>
                  <a:schemeClr val="tx1"/>
                </a:solidFill>
                <a:latin typeface="고도 M" panose="02000503000000020004" pitchFamily="2" charset="-127"/>
                <a:ea typeface="고도 M" panose="02000503000000020004" pitchFamily="2" charset="-127"/>
              </a:rPr>
              <a:t>    ( </a:t>
            </a:r>
            <a:r>
              <a:rPr lang="ko-KR" altLang="en-US" sz="2400">
                <a:solidFill>
                  <a:schemeClr val="tx1"/>
                </a:solidFill>
                <a:latin typeface="고도 M" panose="02000503000000020004" pitchFamily="2" charset="-127"/>
                <a:ea typeface="고도 M" panose="02000503000000020004" pitchFamily="2" charset="-127"/>
              </a:rPr>
              <a:t>암호화 키와 복호화 키가 다르다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7" name="그룹 6">
            <a:extLst>
              <a:ext uri="{FF2B5EF4-FFF2-40B4-BE49-F238E27FC236}">
                <a16:creationId xmlns:a16="http://schemas.microsoft.com/office/drawing/2014/main" id="{48D2D267-B6B4-4A42-A734-39845D81C96C}"/>
              </a:ext>
            </a:extLst>
          </p:cNvPr>
          <p:cNvGrpSpPr/>
          <p:nvPr/>
        </p:nvGrpSpPr>
        <p:grpSpPr>
          <a:xfrm>
            <a:off x="4763530" y="3775038"/>
            <a:ext cx="230557" cy="593969"/>
            <a:chOff x="6865812" y="2226203"/>
            <a:chExt cx="230557" cy="593969"/>
          </a:xfrm>
        </p:grpSpPr>
        <p:sp>
          <p:nvSpPr>
            <p:cNvPr id="6" name="타원 5">
              <a:extLst>
                <a:ext uri="{FF2B5EF4-FFF2-40B4-BE49-F238E27FC236}">
                  <a16:creationId xmlns:a16="http://schemas.microsoft.com/office/drawing/2014/main" id="{94004247-C337-4A73-8228-3E5942EBE772}"/>
                </a:ext>
              </a:extLst>
            </p:cNvPr>
            <p:cNvSpPr/>
            <p:nvPr/>
          </p:nvSpPr>
          <p:spPr>
            <a:xfrm>
              <a:off x="6865812" y="2226203"/>
              <a:ext cx="218831" cy="218831"/>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a:t>
              </a: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D053696B-51FB-486F-864D-11D8AC7FD597}"/>
                </a:ext>
              </a:extLst>
            </p:cNvPr>
            <p:cNvCxnSpPr>
              <a:stCxn id="6" idx="4"/>
            </p:cNvCxnSpPr>
            <p:nvPr/>
          </p:nvCxnSpPr>
          <p:spPr>
            <a:xfrm flipH="1">
              <a:off x="6967412" y="2445034"/>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D165B3EC-2DC1-466E-9C83-4E78E13F6FAB}"/>
                </a:ext>
              </a:extLst>
            </p:cNvPr>
            <p:cNvCxnSpPr>
              <a:cxnSpLocks/>
            </p:cNvCxnSpPr>
            <p:nvPr/>
          </p:nvCxnSpPr>
          <p:spPr>
            <a:xfrm>
              <a:off x="6979138" y="2790092"/>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2A82015A-509A-4E48-B9DE-202683C9B600}"/>
                </a:ext>
              </a:extLst>
            </p:cNvPr>
            <p:cNvCxnSpPr>
              <a:cxnSpLocks/>
            </p:cNvCxnSpPr>
            <p:nvPr/>
          </p:nvCxnSpPr>
          <p:spPr>
            <a:xfrm>
              <a:off x="6975228" y="2614248"/>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그룹 16">
            <a:extLst>
              <a:ext uri="{FF2B5EF4-FFF2-40B4-BE49-F238E27FC236}">
                <a16:creationId xmlns:a16="http://schemas.microsoft.com/office/drawing/2014/main" id="{EB539B17-2CD0-4FB6-BB59-6EF24957958A}"/>
              </a:ext>
            </a:extLst>
          </p:cNvPr>
          <p:cNvGrpSpPr/>
          <p:nvPr/>
        </p:nvGrpSpPr>
        <p:grpSpPr>
          <a:xfrm>
            <a:off x="6591182" y="2214100"/>
            <a:ext cx="230557" cy="593969"/>
            <a:chOff x="7223792" y="2541144"/>
            <a:chExt cx="230557" cy="593969"/>
          </a:xfrm>
        </p:grpSpPr>
        <p:sp>
          <p:nvSpPr>
            <p:cNvPr id="13" name="타원 12">
              <a:extLst>
                <a:ext uri="{FF2B5EF4-FFF2-40B4-BE49-F238E27FC236}">
                  <a16:creationId xmlns:a16="http://schemas.microsoft.com/office/drawing/2014/main" id="{D5B56E13-8255-4241-AA27-EB58DCB47703}"/>
                </a:ext>
              </a:extLst>
            </p:cNvPr>
            <p:cNvSpPr/>
            <p:nvPr/>
          </p:nvSpPr>
          <p:spPr>
            <a:xfrm>
              <a:off x="7223792" y="2541144"/>
              <a:ext cx="218831" cy="218831"/>
            </a:xfrm>
            <a:prstGeom prst="ellipse">
              <a:avLst/>
            </a:prstGeom>
            <a:solidFill>
              <a:srgbClr val="33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b</a:t>
              </a:r>
              <a:endParaRPr lang="ko-KR" altLang="en-US">
                <a:solidFill>
                  <a:schemeClr val="tx1"/>
                </a:solidFill>
                <a:latin typeface="Consolas" panose="020B0609020204030204" pitchFamily="49" charset="0"/>
              </a:endParaRPr>
            </a:p>
          </p:txBody>
        </p:sp>
        <p:cxnSp>
          <p:nvCxnSpPr>
            <p:cNvPr id="14" name="직선 연결선 13">
              <a:extLst>
                <a:ext uri="{FF2B5EF4-FFF2-40B4-BE49-F238E27FC236}">
                  <a16:creationId xmlns:a16="http://schemas.microsoft.com/office/drawing/2014/main" id="{C5F73B11-2BED-48C8-B7BB-24131B11B969}"/>
                </a:ext>
              </a:extLst>
            </p:cNvPr>
            <p:cNvCxnSpPr>
              <a:stCxn id="13" idx="4"/>
            </p:cNvCxnSpPr>
            <p:nvPr/>
          </p:nvCxnSpPr>
          <p:spPr>
            <a:xfrm flipH="1">
              <a:off x="7325392" y="2759975"/>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BA3F940D-4017-4D4C-B2A8-ACA1B284F1A3}"/>
                </a:ext>
              </a:extLst>
            </p:cNvPr>
            <p:cNvCxnSpPr>
              <a:cxnSpLocks/>
            </p:cNvCxnSpPr>
            <p:nvPr/>
          </p:nvCxnSpPr>
          <p:spPr>
            <a:xfrm>
              <a:off x="7337118" y="3105033"/>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A6E00AF-DECA-45BE-A743-FB0623CACDBC}"/>
                </a:ext>
              </a:extLst>
            </p:cNvPr>
            <p:cNvCxnSpPr>
              <a:cxnSpLocks/>
            </p:cNvCxnSpPr>
            <p:nvPr/>
          </p:nvCxnSpPr>
          <p:spPr>
            <a:xfrm>
              <a:off x="7333208" y="2929189"/>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558300FB-C2C0-479F-95D7-2EB220CBF922}"/>
              </a:ext>
            </a:extLst>
          </p:cNvPr>
          <p:cNvGrpSpPr/>
          <p:nvPr/>
        </p:nvGrpSpPr>
        <p:grpSpPr>
          <a:xfrm>
            <a:off x="4759626" y="2331712"/>
            <a:ext cx="230557" cy="593969"/>
            <a:chOff x="7223792" y="2541144"/>
            <a:chExt cx="230557" cy="593969"/>
          </a:xfrm>
        </p:grpSpPr>
        <p:sp>
          <p:nvSpPr>
            <p:cNvPr id="20" name="타원 19">
              <a:extLst>
                <a:ext uri="{FF2B5EF4-FFF2-40B4-BE49-F238E27FC236}">
                  <a16:creationId xmlns:a16="http://schemas.microsoft.com/office/drawing/2014/main" id="{ACB66EC2-21B4-4B41-8B97-BDE368D3362F}"/>
                </a:ext>
              </a:extLst>
            </p:cNvPr>
            <p:cNvSpPr/>
            <p:nvPr/>
          </p:nvSpPr>
          <p:spPr>
            <a:xfrm>
              <a:off x="7223792" y="2541144"/>
              <a:ext cx="218831" cy="218831"/>
            </a:xfrm>
            <a:prstGeom prst="ellipse">
              <a:avLst/>
            </a:prstGeom>
            <a:solidFill>
              <a:srgbClr val="33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b</a:t>
              </a: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2D8FCC2B-F2D0-4FE2-AB50-0EA4945C3784}"/>
                </a:ext>
              </a:extLst>
            </p:cNvPr>
            <p:cNvCxnSpPr>
              <a:stCxn id="20" idx="4"/>
            </p:cNvCxnSpPr>
            <p:nvPr/>
          </p:nvCxnSpPr>
          <p:spPr>
            <a:xfrm flipH="1">
              <a:off x="7325392" y="2759975"/>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D89CAA3C-1A22-41FD-9B9E-B4636EAD42B3}"/>
                </a:ext>
              </a:extLst>
            </p:cNvPr>
            <p:cNvCxnSpPr>
              <a:cxnSpLocks/>
            </p:cNvCxnSpPr>
            <p:nvPr/>
          </p:nvCxnSpPr>
          <p:spPr>
            <a:xfrm>
              <a:off x="7337118" y="3105033"/>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6336DC58-3CA2-44F2-AF12-D12DBC937F51}"/>
                </a:ext>
              </a:extLst>
            </p:cNvPr>
            <p:cNvCxnSpPr>
              <a:cxnSpLocks/>
            </p:cNvCxnSpPr>
            <p:nvPr/>
          </p:nvCxnSpPr>
          <p:spPr>
            <a:xfrm>
              <a:off x="7333208" y="2929189"/>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8CB3FE22-3DB0-438B-9697-1DF67A07C33B}"/>
              </a:ext>
            </a:extLst>
          </p:cNvPr>
          <p:cNvSpPr/>
          <p:nvPr/>
        </p:nvSpPr>
        <p:spPr>
          <a:xfrm>
            <a:off x="5008799" y="3949165"/>
            <a:ext cx="495411" cy="278630"/>
          </a:xfrm>
          <a:prstGeom prst="rect">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DA35CC2-083A-4966-8AFD-9C91DDC93BC5}"/>
              </a:ext>
            </a:extLst>
          </p:cNvPr>
          <p:cNvSpPr/>
          <p:nvPr/>
        </p:nvSpPr>
        <p:spPr>
          <a:xfrm>
            <a:off x="7560687" y="2019805"/>
            <a:ext cx="495411" cy="278630"/>
          </a:xfrm>
          <a:prstGeom prst="rect">
            <a:avLst/>
          </a:prstGeom>
          <a:solidFill>
            <a:srgbClr val="3399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6" name="그룹 25">
            <a:extLst>
              <a:ext uri="{FF2B5EF4-FFF2-40B4-BE49-F238E27FC236}">
                <a16:creationId xmlns:a16="http://schemas.microsoft.com/office/drawing/2014/main" id="{9316F243-4962-4B5B-8DAD-684ED2772D26}"/>
              </a:ext>
            </a:extLst>
          </p:cNvPr>
          <p:cNvGrpSpPr/>
          <p:nvPr/>
        </p:nvGrpSpPr>
        <p:grpSpPr>
          <a:xfrm>
            <a:off x="8096283" y="2409866"/>
            <a:ext cx="230557" cy="593969"/>
            <a:chOff x="7223792" y="2541144"/>
            <a:chExt cx="230557" cy="593969"/>
          </a:xfrm>
        </p:grpSpPr>
        <p:sp>
          <p:nvSpPr>
            <p:cNvPr id="27" name="타원 26">
              <a:extLst>
                <a:ext uri="{FF2B5EF4-FFF2-40B4-BE49-F238E27FC236}">
                  <a16:creationId xmlns:a16="http://schemas.microsoft.com/office/drawing/2014/main" id="{47426B3E-42CC-4A46-AC8F-F7E22D5D3214}"/>
                </a:ext>
              </a:extLst>
            </p:cNvPr>
            <p:cNvSpPr/>
            <p:nvPr/>
          </p:nvSpPr>
          <p:spPr>
            <a:xfrm>
              <a:off x="7223792" y="2541144"/>
              <a:ext cx="218831" cy="218831"/>
            </a:xfrm>
            <a:prstGeom prst="ellipse">
              <a:avLst/>
            </a:prstGeom>
            <a:solidFill>
              <a:srgbClr val="33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a:t>
              </a: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34BA762-359A-4F28-BBB3-A78734DAB285}"/>
                </a:ext>
              </a:extLst>
            </p:cNvPr>
            <p:cNvCxnSpPr>
              <a:stCxn id="27" idx="4"/>
            </p:cNvCxnSpPr>
            <p:nvPr/>
          </p:nvCxnSpPr>
          <p:spPr>
            <a:xfrm flipH="1">
              <a:off x="7325392" y="2759975"/>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D66C0F0A-AD7D-41EF-8541-1574AB752C8A}"/>
                </a:ext>
              </a:extLst>
            </p:cNvPr>
            <p:cNvCxnSpPr>
              <a:cxnSpLocks/>
            </p:cNvCxnSpPr>
            <p:nvPr/>
          </p:nvCxnSpPr>
          <p:spPr>
            <a:xfrm>
              <a:off x="7337118" y="3105033"/>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9CA69AE3-3E47-4BE8-8C30-42BA31C1E0BA}"/>
                </a:ext>
              </a:extLst>
            </p:cNvPr>
            <p:cNvCxnSpPr>
              <a:cxnSpLocks/>
            </p:cNvCxnSpPr>
            <p:nvPr/>
          </p:nvCxnSpPr>
          <p:spPr>
            <a:xfrm>
              <a:off x="7333208" y="2929189"/>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FE101CCA-72BA-4D74-AF6B-C8981A2283A1}"/>
              </a:ext>
            </a:extLst>
          </p:cNvPr>
          <p:cNvGrpSpPr/>
          <p:nvPr/>
        </p:nvGrpSpPr>
        <p:grpSpPr>
          <a:xfrm>
            <a:off x="4395122" y="2317263"/>
            <a:ext cx="230557" cy="593969"/>
            <a:chOff x="6865812" y="2226203"/>
            <a:chExt cx="230557" cy="593969"/>
          </a:xfrm>
        </p:grpSpPr>
        <p:sp>
          <p:nvSpPr>
            <p:cNvPr id="33" name="타원 32">
              <a:extLst>
                <a:ext uri="{FF2B5EF4-FFF2-40B4-BE49-F238E27FC236}">
                  <a16:creationId xmlns:a16="http://schemas.microsoft.com/office/drawing/2014/main" id="{F9FFBF9C-332E-4ED3-A9DB-5832D3457DE2}"/>
                </a:ext>
              </a:extLst>
            </p:cNvPr>
            <p:cNvSpPr/>
            <p:nvPr/>
          </p:nvSpPr>
          <p:spPr>
            <a:xfrm>
              <a:off x="6865812" y="2226203"/>
              <a:ext cx="218831" cy="218831"/>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a:t>
              </a:r>
              <a:endParaRPr lang="ko-KR" altLang="en-US">
                <a:solidFill>
                  <a:schemeClr val="tx1"/>
                </a:solidFill>
                <a:latin typeface="Consolas" panose="020B0609020204030204" pitchFamily="49" charset="0"/>
              </a:endParaRPr>
            </a:p>
          </p:txBody>
        </p:sp>
        <p:cxnSp>
          <p:nvCxnSpPr>
            <p:cNvPr id="34" name="직선 연결선 33">
              <a:extLst>
                <a:ext uri="{FF2B5EF4-FFF2-40B4-BE49-F238E27FC236}">
                  <a16:creationId xmlns:a16="http://schemas.microsoft.com/office/drawing/2014/main" id="{9FA80F76-8DA9-4783-8F37-83B75224F1C7}"/>
                </a:ext>
              </a:extLst>
            </p:cNvPr>
            <p:cNvCxnSpPr>
              <a:stCxn id="33" idx="4"/>
            </p:cNvCxnSpPr>
            <p:nvPr/>
          </p:nvCxnSpPr>
          <p:spPr>
            <a:xfrm flipH="1">
              <a:off x="6967412" y="2445034"/>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E5A14A8F-961E-496A-A960-4A54D66193C7}"/>
                </a:ext>
              </a:extLst>
            </p:cNvPr>
            <p:cNvCxnSpPr>
              <a:cxnSpLocks/>
            </p:cNvCxnSpPr>
            <p:nvPr/>
          </p:nvCxnSpPr>
          <p:spPr>
            <a:xfrm>
              <a:off x="6979138" y="2790092"/>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4145EF5C-1CC4-4D05-92B2-8292DD3F439B}"/>
                </a:ext>
              </a:extLst>
            </p:cNvPr>
            <p:cNvCxnSpPr>
              <a:cxnSpLocks/>
            </p:cNvCxnSpPr>
            <p:nvPr/>
          </p:nvCxnSpPr>
          <p:spPr>
            <a:xfrm>
              <a:off x="6975228" y="2614248"/>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28FEB363-CBBE-4292-A236-1945AE727918}"/>
              </a:ext>
            </a:extLst>
          </p:cNvPr>
          <p:cNvSpPr txBox="1"/>
          <p:nvPr/>
        </p:nvSpPr>
        <p:spPr>
          <a:xfrm>
            <a:off x="6808061" y="3723395"/>
            <a:ext cx="5966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8" name="TextBox 37">
            <a:extLst>
              <a:ext uri="{FF2B5EF4-FFF2-40B4-BE49-F238E27FC236}">
                <a16:creationId xmlns:a16="http://schemas.microsoft.com/office/drawing/2014/main" id="{24365D5B-4589-44F1-84AF-B047694BD962}"/>
              </a:ext>
            </a:extLst>
          </p:cNvPr>
          <p:cNvSpPr txBox="1"/>
          <p:nvPr/>
        </p:nvSpPr>
        <p:spPr>
          <a:xfrm>
            <a:off x="7905259" y="3719980"/>
            <a:ext cx="9653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x.509</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49D7CEC0-F2FB-44DF-BA69-EFC966498730}"/>
              </a:ext>
            </a:extLst>
          </p:cNvPr>
          <p:cNvSpPr txBox="1"/>
          <p:nvPr/>
        </p:nvSpPr>
        <p:spPr>
          <a:xfrm>
            <a:off x="7916985" y="4181438"/>
            <a:ext cx="2494594"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전자서명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자신의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비밀키로 암호화 </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39" name="그룹 38">
            <a:extLst>
              <a:ext uri="{FF2B5EF4-FFF2-40B4-BE49-F238E27FC236}">
                <a16:creationId xmlns:a16="http://schemas.microsoft.com/office/drawing/2014/main" id="{2122AA13-A78A-48C8-912E-29C8C453A374}"/>
              </a:ext>
            </a:extLst>
          </p:cNvPr>
          <p:cNvGrpSpPr/>
          <p:nvPr/>
        </p:nvGrpSpPr>
        <p:grpSpPr>
          <a:xfrm>
            <a:off x="7036517" y="2184020"/>
            <a:ext cx="230557" cy="593969"/>
            <a:chOff x="6865812" y="2226203"/>
            <a:chExt cx="230557" cy="593969"/>
          </a:xfrm>
        </p:grpSpPr>
        <p:sp>
          <p:nvSpPr>
            <p:cNvPr id="40" name="타원 39">
              <a:extLst>
                <a:ext uri="{FF2B5EF4-FFF2-40B4-BE49-F238E27FC236}">
                  <a16:creationId xmlns:a16="http://schemas.microsoft.com/office/drawing/2014/main" id="{958C78FF-20D1-43FF-93E5-5082F429AAD5}"/>
                </a:ext>
              </a:extLst>
            </p:cNvPr>
            <p:cNvSpPr/>
            <p:nvPr/>
          </p:nvSpPr>
          <p:spPr>
            <a:xfrm>
              <a:off x="6865812" y="2226203"/>
              <a:ext cx="218831" cy="218831"/>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b</a:t>
              </a:r>
              <a:endParaRPr lang="ko-KR" altLang="en-US">
                <a:solidFill>
                  <a:schemeClr val="tx1"/>
                </a:solidFill>
                <a:latin typeface="Consolas" panose="020B0609020204030204" pitchFamily="49" charset="0"/>
              </a:endParaRPr>
            </a:p>
          </p:txBody>
        </p:sp>
        <p:cxnSp>
          <p:nvCxnSpPr>
            <p:cNvPr id="41" name="직선 연결선 40">
              <a:extLst>
                <a:ext uri="{FF2B5EF4-FFF2-40B4-BE49-F238E27FC236}">
                  <a16:creationId xmlns:a16="http://schemas.microsoft.com/office/drawing/2014/main" id="{81CADE97-316A-4BFB-90EA-FAF8897237E0}"/>
                </a:ext>
              </a:extLst>
            </p:cNvPr>
            <p:cNvCxnSpPr>
              <a:stCxn id="40" idx="4"/>
            </p:cNvCxnSpPr>
            <p:nvPr/>
          </p:nvCxnSpPr>
          <p:spPr>
            <a:xfrm flipH="1">
              <a:off x="6967412" y="2445034"/>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79DAC1A6-2E32-43F4-B286-17162D905A23}"/>
                </a:ext>
              </a:extLst>
            </p:cNvPr>
            <p:cNvCxnSpPr>
              <a:cxnSpLocks/>
            </p:cNvCxnSpPr>
            <p:nvPr/>
          </p:nvCxnSpPr>
          <p:spPr>
            <a:xfrm>
              <a:off x="6979138" y="2790092"/>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E3ABF328-9D17-4ECD-8303-4D7A255A6EC6}"/>
                </a:ext>
              </a:extLst>
            </p:cNvPr>
            <p:cNvCxnSpPr>
              <a:cxnSpLocks/>
            </p:cNvCxnSpPr>
            <p:nvPr/>
          </p:nvCxnSpPr>
          <p:spPr>
            <a:xfrm>
              <a:off x="6975228" y="2614248"/>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5787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A73EB-60A8-4B6A-A381-2E648B09F532}"/>
              </a:ext>
            </a:extLst>
          </p:cNvPr>
          <p:cNvSpPr txBox="1"/>
          <p:nvPr/>
        </p:nvSpPr>
        <p:spPr>
          <a:xfrm>
            <a:off x="621637" y="262744"/>
            <a:ext cx="2053767" cy="1011752"/>
          </a:xfrm>
          <a:prstGeom prst="rect">
            <a:avLst/>
          </a:prstGeom>
          <a:noFill/>
        </p:spPr>
        <p:txBody>
          <a:bodyPr wrap="none" rtlCol="0">
            <a:spAutoFit/>
          </a:bodyPr>
          <a:lstStyle/>
          <a:p>
            <a:pPr algn="l">
              <a:lnSpc>
                <a:spcPct val="130000"/>
              </a:lnSpc>
              <a:buClr>
                <a:srgbClr val="C5003D"/>
              </a:buClr>
            </a:pPr>
            <a:r>
              <a:rPr lang="en-US" altLang="ko-KR" sz="2400">
                <a:solidFill>
                  <a:schemeClr val="tx1"/>
                </a:solidFill>
                <a:latin typeface="Consolas" panose="020B0609020204030204" pitchFamily="49" charset="0"/>
                <a:ea typeface="+mn-ea"/>
              </a:rPr>
              <a:t>x = [1,2,3]</a:t>
            </a:r>
          </a:p>
          <a:p>
            <a:pPr algn="l">
              <a:lnSpc>
                <a:spcPct val="130000"/>
              </a:lnSpc>
              <a:buClr>
                <a:srgbClr val="C5003D"/>
              </a:buClr>
            </a:pPr>
            <a:r>
              <a:rPr lang="en-US" altLang="ko-KR" sz="2400">
                <a:solidFill>
                  <a:schemeClr val="tx1"/>
                </a:solidFill>
                <a:latin typeface="Consolas" panose="020B0609020204030204" pitchFamily="49" charset="0"/>
                <a:ea typeface="+mn-ea"/>
              </a:rPr>
              <a:t>x[0] = 4</a:t>
            </a:r>
            <a:endParaRPr lang="ko-KR" altLang="en-US" sz="2400">
              <a:solidFill>
                <a:schemeClr val="tx1"/>
              </a:solidFill>
              <a:latin typeface="Consolas" panose="020B0609020204030204" pitchFamily="49" charset="0"/>
              <a:ea typeface="+mn-ea"/>
            </a:endParaRPr>
          </a:p>
        </p:txBody>
      </p:sp>
      <p:sp>
        <p:nvSpPr>
          <p:cNvPr id="3" name="직사각형 2">
            <a:extLst>
              <a:ext uri="{FF2B5EF4-FFF2-40B4-BE49-F238E27FC236}">
                <a16:creationId xmlns:a16="http://schemas.microsoft.com/office/drawing/2014/main" id="{F03808CA-9EB7-4F99-8CCB-7BA136C90D76}"/>
              </a:ext>
            </a:extLst>
          </p:cNvPr>
          <p:cNvSpPr/>
          <p:nvPr/>
        </p:nvSpPr>
        <p:spPr>
          <a:xfrm>
            <a:off x="696286" y="1560352"/>
            <a:ext cx="637564" cy="637564"/>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0E7447F-6572-4FE5-AE25-6DD7A4781EF2}"/>
              </a:ext>
            </a:extLst>
          </p:cNvPr>
          <p:cNvSpPr/>
          <p:nvPr/>
        </p:nvSpPr>
        <p:spPr>
          <a:xfrm>
            <a:off x="2199313" y="1560352"/>
            <a:ext cx="637564" cy="637564"/>
          </a:xfrm>
          <a:prstGeom prst="rect">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DEAFB7FC-B30E-4BC3-B4D6-4B17C4D44A23}"/>
              </a:ext>
            </a:extLst>
          </p:cNvPr>
          <p:cNvSpPr/>
          <p:nvPr/>
        </p:nvSpPr>
        <p:spPr>
          <a:xfrm>
            <a:off x="2836877" y="1560352"/>
            <a:ext cx="637564" cy="637564"/>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65362D5-F88C-449F-B050-CF8EE80F2EF5}"/>
              </a:ext>
            </a:extLst>
          </p:cNvPr>
          <p:cNvSpPr/>
          <p:nvPr/>
        </p:nvSpPr>
        <p:spPr>
          <a:xfrm>
            <a:off x="4112005" y="1560352"/>
            <a:ext cx="637564" cy="637564"/>
          </a:xfrm>
          <a:prstGeom prst="rect">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DE97CD08-5E2B-4139-B185-3FCA99E378BA}"/>
              </a:ext>
            </a:extLst>
          </p:cNvPr>
          <p:cNvSpPr/>
          <p:nvPr/>
        </p:nvSpPr>
        <p:spPr>
          <a:xfrm>
            <a:off x="4749569" y="1560352"/>
            <a:ext cx="637564" cy="637564"/>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8600521-99F6-444B-B486-257A73D8E27D}"/>
              </a:ext>
            </a:extLst>
          </p:cNvPr>
          <p:cNvSpPr/>
          <p:nvPr/>
        </p:nvSpPr>
        <p:spPr>
          <a:xfrm>
            <a:off x="6024697" y="1560352"/>
            <a:ext cx="637564" cy="637564"/>
          </a:xfrm>
          <a:prstGeom prst="rect">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3</a:t>
            </a:r>
            <a:endParaRPr lang="ko-KR" altLang="en-US" sz="18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7773C68B-A8C0-45D4-B79D-90FFA54B0F7C}"/>
              </a:ext>
            </a:extLst>
          </p:cNvPr>
          <p:cNvSpPr/>
          <p:nvPr/>
        </p:nvSpPr>
        <p:spPr>
          <a:xfrm>
            <a:off x="6662261" y="1560352"/>
            <a:ext cx="637564" cy="637564"/>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03F00E93-1C4C-47BB-A965-E1282174F386}"/>
              </a:ext>
            </a:extLst>
          </p:cNvPr>
          <p:cNvSpPr txBox="1"/>
          <p:nvPr/>
        </p:nvSpPr>
        <p:spPr>
          <a:xfrm>
            <a:off x="831421" y="2197916"/>
            <a:ext cx="381836"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x</a:t>
            </a:r>
            <a:endParaRPr lang="ko-KR" altLang="en-US" sz="2800">
              <a:solidFill>
                <a:schemeClr val="tx1"/>
              </a:solidFill>
              <a:latin typeface="Consolas" panose="020B0609020204030204" pitchFamily="49" charset="0"/>
              <a:ea typeface="+mn-ea"/>
            </a:endParaRPr>
          </a:p>
        </p:txBody>
      </p:sp>
      <p:cxnSp>
        <p:nvCxnSpPr>
          <p:cNvPr id="13" name="직선 화살표 연결선 12">
            <a:extLst>
              <a:ext uri="{FF2B5EF4-FFF2-40B4-BE49-F238E27FC236}">
                <a16:creationId xmlns:a16="http://schemas.microsoft.com/office/drawing/2014/main" id="{E7CFCD5F-BCAC-4BB4-AFC6-CFE09D729DB1}"/>
              </a:ext>
            </a:extLst>
          </p:cNvPr>
          <p:cNvCxnSpPr>
            <a:stCxn id="3" idx="3"/>
            <a:endCxn id="4" idx="1"/>
          </p:cNvCxnSpPr>
          <p:nvPr/>
        </p:nvCxnSpPr>
        <p:spPr>
          <a:xfrm>
            <a:off x="1333850" y="1879134"/>
            <a:ext cx="865463" cy="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618049C3-9879-4494-8E3D-9CA39051C03A}"/>
              </a:ext>
            </a:extLst>
          </p:cNvPr>
          <p:cNvCxnSpPr>
            <a:cxnSpLocks/>
            <a:stCxn id="5" idx="3"/>
            <a:endCxn id="6" idx="1"/>
          </p:cNvCxnSpPr>
          <p:nvPr/>
        </p:nvCxnSpPr>
        <p:spPr>
          <a:xfrm>
            <a:off x="3474441" y="1879134"/>
            <a:ext cx="637564" cy="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2509E5A-7243-4BC0-A284-EBB7E9854AED}"/>
              </a:ext>
            </a:extLst>
          </p:cNvPr>
          <p:cNvCxnSpPr>
            <a:cxnSpLocks/>
            <a:endCxn id="8" idx="1"/>
          </p:cNvCxnSpPr>
          <p:nvPr/>
        </p:nvCxnSpPr>
        <p:spPr>
          <a:xfrm>
            <a:off x="5387133" y="1879134"/>
            <a:ext cx="637564" cy="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4AE7D50-89BA-4068-8D8D-7936B14E5EC5}"/>
              </a:ext>
            </a:extLst>
          </p:cNvPr>
          <p:cNvSpPr txBox="1"/>
          <p:nvPr/>
        </p:nvSpPr>
        <p:spPr>
          <a:xfrm>
            <a:off x="2417973" y="2197915"/>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[0]</a:t>
            </a:r>
            <a:endParaRPr lang="ko-KR" altLang="en-US" sz="2800">
              <a:solidFill>
                <a:schemeClr val="tx1"/>
              </a:solidFill>
              <a:latin typeface="Consolas" panose="020B0609020204030204" pitchFamily="49" charset="0"/>
              <a:ea typeface="+mn-ea"/>
            </a:endParaRPr>
          </a:p>
        </p:txBody>
      </p:sp>
      <p:sp>
        <p:nvSpPr>
          <p:cNvPr id="22" name="TextBox 21">
            <a:extLst>
              <a:ext uri="{FF2B5EF4-FFF2-40B4-BE49-F238E27FC236}">
                <a16:creationId xmlns:a16="http://schemas.microsoft.com/office/drawing/2014/main" id="{573F7560-BA0E-4E71-A41D-91EE50879115}"/>
              </a:ext>
            </a:extLst>
          </p:cNvPr>
          <p:cNvSpPr txBox="1"/>
          <p:nvPr/>
        </p:nvSpPr>
        <p:spPr>
          <a:xfrm>
            <a:off x="4401507" y="2173521"/>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[1]</a:t>
            </a:r>
            <a:endParaRPr lang="ko-KR" altLang="en-US" sz="2800">
              <a:solidFill>
                <a:schemeClr val="tx1"/>
              </a:solidFill>
              <a:latin typeface="Consolas" panose="020B0609020204030204" pitchFamily="49" charset="0"/>
              <a:ea typeface="+mn-ea"/>
            </a:endParaRPr>
          </a:p>
        </p:txBody>
      </p:sp>
      <p:sp>
        <p:nvSpPr>
          <p:cNvPr id="23" name="TextBox 22">
            <a:extLst>
              <a:ext uri="{FF2B5EF4-FFF2-40B4-BE49-F238E27FC236}">
                <a16:creationId xmlns:a16="http://schemas.microsoft.com/office/drawing/2014/main" id="{DBD5FCF0-FEED-45C8-92A0-123DCCA5CCAA}"/>
              </a:ext>
            </a:extLst>
          </p:cNvPr>
          <p:cNvSpPr txBox="1"/>
          <p:nvPr/>
        </p:nvSpPr>
        <p:spPr>
          <a:xfrm>
            <a:off x="6304989" y="2173521"/>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[2]</a:t>
            </a:r>
            <a:endParaRPr lang="ko-KR" altLang="en-US" sz="2800">
              <a:solidFill>
                <a:schemeClr val="tx1"/>
              </a:solidFill>
              <a:latin typeface="Consolas" panose="020B0609020204030204" pitchFamily="49" charset="0"/>
              <a:ea typeface="+mn-ea"/>
            </a:endParaRPr>
          </a:p>
        </p:txBody>
      </p:sp>
      <p:sp>
        <p:nvSpPr>
          <p:cNvPr id="24" name="TextBox 23">
            <a:extLst>
              <a:ext uri="{FF2B5EF4-FFF2-40B4-BE49-F238E27FC236}">
                <a16:creationId xmlns:a16="http://schemas.microsoft.com/office/drawing/2014/main" id="{52FF0FAC-BB22-4927-9369-B075FFBDF40D}"/>
              </a:ext>
            </a:extLst>
          </p:cNvPr>
          <p:cNvSpPr txBox="1"/>
          <p:nvPr/>
        </p:nvSpPr>
        <p:spPr>
          <a:xfrm>
            <a:off x="831421" y="3229369"/>
            <a:ext cx="4325223" cy="1164934"/>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x = </a:t>
            </a:r>
            <a:r>
              <a:rPr lang="en-US" altLang="ko-KR" sz="2800" err="1">
                <a:solidFill>
                  <a:schemeClr val="tx1"/>
                </a:solidFill>
                <a:latin typeface="Consolas" panose="020B0609020204030204" pitchFamily="49" charset="0"/>
                <a:ea typeface="+mn-ea"/>
              </a:rPr>
              <a:t>np.array</a:t>
            </a:r>
            <a:r>
              <a:rPr lang="en-US" altLang="ko-KR" sz="2800">
                <a:solidFill>
                  <a:schemeClr val="tx1"/>
                </a:solidFill>
                <a:latin typeface="Consolas" panose="020B0609020204030204" pitchFamily="49" charset="0"/>
                <a:ea typeface="+mn-ea"/>
              </a:rPr>
              <a:t>([1,2,3])</a:t>
            </a:r>
          </a:p>
          <a:p>
            <a:pPr algn="l">
              <a:lnSpc>
                <a:spcPct val="130000"/>
              </a:lnSpc>
              <a:buClr>
                <a:srgbClr val="C5003D"/>
              </a:buClr>
            </a:pPr>
            <a:r>
              <a:rPr lang="en-US" altLang="ko-KR" sz="2800">
                <a:solidFill>
                  <a:schemeClr val="tx1"/>
                </a:solidFill>
                <a:latin typeface="Consolas" panose="020B0609020204030204" pitchFamily="49" charset="0"/>
                <a:ea typeface="+mn-ea"/>
              </a:rPr>
              <a:t>x[0] = 4</a:t>
            </a:r>
            <a:endParaRPr lang="ko-KR" altLang="en-US" sz="2800">
              <a:solidFill>
                <a:schemeClr val="tx1"/>
              </a:solidFill>
              <a:latin typeface="Consolas" panose="020B0609020204030204" pitchFamily="49" charset="0"/>
              <a:ea typeface="+mn-ea"/>
            </a:endParaRPr>
          </a:p>
        </p:txBody>
      </p:sp>
      <p:sp>
        <p:nvSpPr>
          <p:cNvPr id="26" name="직사각형 25">
            <a:extLst>
              <a:ext uri="{FF2B5EF4-FFF2-40B4-BE49-F238E27FC236}">
                <a16:creationId xmlns:a16="http://schemas.microsoft.com/office/drawing/2014/main" id="{34D09091-D30A-40D9-BF49-C5793CAED57B}"/>
              </a:ext>
            </a:extLst>
          </p:cNvPr>
          <p:cNvSpPr/>
          <p:nvPr/>
        </p:nvSpPr>
        <p:spPr>
          <a:xfrm>
            <a:off x="2416887" y="5066950"/>
            <a:ext cx="637564" cy="637564"/>
          </a:xfrm>
          <a:prstGeom prst="rect">
            <a:avLst/>
          </a:prstGeom>
          <a:solidFill>
            <a:srgbClr val="FFFF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EB94B5C-E2A8-4BB4-9F59-F993A6C14D97}"/>
              </a:ext>
            </a:extLst>
          </p:cNvPr>
          <p:cNvSpPr/>
          <p:nvPr/>
        </p:nvSpPr>
        <p:spPr>
          <a:xfrm>
            <a:off x="3053613" y="5066950"/>
            <a:ext cx="637564" cy="637564"/>
          </a:xfrm>
          <a:prstGeom prst="rect">
            <a:avLst/>
          </a:prstGeom>
          <a:solidFill>
            <a:srgbClr val="FFFF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AF9DEEC6-01C2-4065-BABC-37E5F0512805}"/>
              </a:ext>
            </a:extLst>
          </p:cNvPr>
          <p:cNvSpPr/>
          <p:nvPr/>
        </p:nvSpPr>
        <p:spPr>
          <a:xfrm>
            <a:off x="3700127" y="5066950"/>
            <a:ext cx="637564" cy="637564"/>
          </a:xfrm>
          <a:prstGeom prst="rect">
            <a:avLst/>
          </a:prstGeom>
          <a:solidFill>
            <a:srgbClr val="FFFF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3</a:t>
            </a:r>
            <a:endParaRPr lang="ko-KR" altLang="en-US" sz="18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E35A02D2-0804-4F40-83A1-A077A079AD2C}"/>
              </a:ext>
            </a:extLst>
          </p:cNvPr>
          <p:cNvSpPr txBox="1"/>
          <p:nvPr/>
        </p:nvSpPr>
        <p:spPr>
          <a:xfrm>
            <a:off x="2347581" y="4455326"/>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[0]</a:t>
            </a:r>
            <a:endParaRPr lang="ko-KR" altLang="en-US" sz="2800">
              <a:solidFill>
                <a:schemeClr val="tx1"/>
              </a:solidFill>
              <a:latin typeface="Consolas" panose="020B0609020204030204" pitchFamily="49" charset="0"/>
              <a:ea typeface="+mn-ea"/>
            </a:endParaRPr>
          </a:p>
        </p:txBody>
      </p:sp>
      <p:sp>
        <p:nvSpPr>
          <p:cNvPr id="30" name="TextBox 29">
            <a:extLst>
              <a:ext uri="{FF2B5EF4-FFF2-40B4-BE49-F238E27FC236}">
                <a16:creationId xmlns:a16="http://schemas.microsoft.com/office/drawing/2014/main" id="{32A4A12E-A333-479B-9AFA-4A1ADC216883}"/>
              </a:ext>
            </a:extLst>
          </p:cNvPr>
          <p:cNvSpPr txBox="1"/>
          <p:nvPr/>
        </p:nvSpPr>
        <p:spPr>
          <a:xfrm>
            <a:off x="2984307" y="4448483"/>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[1]</a:t>
            </a:r>
            <a:endParaRPr lang="ko-KR" altLang="en-US" sz="2800">
              <a:solidFill>
                <a:schemeClr val="tx1"/>
              </a:solidFill>
              <a:latin typeface="Consolas" panose="020B0609020204030204" pitchFamily="49" charset="0"/>
              <a:ea typeface="+mn-ea"/>
            </a:endParaRPr>
          </a:p>
        </p:txBody>
      </p:sp>
      <p:sp>
        <p:nvSpPr>
          <p:cNvPr id="31" name="TextBox 30">
            <a:extLst>
              <a:ext uri="{FF2B5EF4-FFF2-40B4-BE49-F238E27FC236}">
                <a16:creationId xmlns:a16="http://schemas.microsoft.com/office/drawing/2014/main" id="{D9A8820B-ACC9-4327-A284-89A61B938D2A}"/>
              </a:ext>
            </a:extLst>
          </p:cNvPr>
          <p:cNvSpPr txBox="1"/>
          <p:nvPr/>
        </p:nvSpPr>
        <p:spPr>
          <a:xfrm>
            <a:off x="3598531" y="4463715"/>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[2]</a:t>
            </a:r>
            <a:endParaRPr lang="ko-KR" altLang="en-US" sz="28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349851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AA8D7A-9B38-4202-89E1-0085AFAB17C7}"/>
                  </a:ext>
                </a:extLst>
              </p:cNvPr>
              <p:cNvSpPr txBox="1"/>
              <p:nvPr/>
            </p:nvSpPr>
            <p:spPr>
              <a:xfrm>
                <a:off x="6348713" y="1938643"/>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=2</m:t>
                      </m:r>
                      <m:r>
                        <a:rPr lang="en-US" altLang="ko-KR" sz="3600" b="0" i="1" smtClean="0">
                          <a:solidFill>
                            <a:srgbClr val="FF0000"/>
                          </a:solidFill>
                          <a:latin typeface="Cambria Math" panose="02040503050406030204" pitchFamily="18" charset="0"/>
                        </a:rPr>
                        <m:t>𝑥</m:t>
                      </m:r>
                      <m:r>
                        <a:rPr lang="en-US" altLang="ko-KR" sz="3600" b="0" i="1" smtClean="0">
                          <a:solidFill>
                            <a:srgbClr val="FF0000"/>
                          </a:solidFill>
                          <a:latin typeface="Cambria Math" panose="02040503050406030204" pitchFamily="18" charset="0"/>
                        </a:rPr>
                        <m:t>+1</m:t>
                      </m:r>
                    </m:oMath>
                  </m:oMathPara>
                </a14:m>
                <a:endParaRPr lang="ko-KR" altLang="en-US" sz="3600">
                  <a:solidFill>
                    <a:srgbClr val="FF0000"/>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7EAA8D7A-9B38-4202-89E1-0085AFAB17C7}"/>
                  </a:ext>
                </a:extLst>
              </p:cNvPr>
              <p:cNvSpPr txBox="1">
                <a:spLocks noRot="1" noChangeAspect="1" noMove="1" noResize="1" noEditPoints="1" noAdjustHandles="1" noChangeArrowheads="1" noChangeShapeType="1" noTextEdit="1"/>
              </p:cNvSpPr>
              <p:nvPr/>
            </p:nvSpPr>
            <p:spPr>
              <a:xfrm>
                <a:off x="6348713" y="1938643"/>
                <a:ext cx="2629181" cy="64633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33645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706463" y="2052233"/>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smtClean="0">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706463" y="2052233"/>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577497" y="42110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803436" y="3005915"/>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케라스로</a:t>
            </a:r>
            <a:r>
              <a:rPr lang="ko-KR" altLang="en-US" sz="2000" b="1">
                <a:solidFill>
                  <a:srgbClr val="000000"/>
                </a:solidFill>
                <a:ea typeface="맑은 고딕" panose="020B0503020000020004" pitchFamily="50" charset="-127"/>
              </a:rPr>
              <a:t>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keras.models</a:t>
            </a:r>
            <a:r>
              <a:rPr lang="en-US" altLang="ko-KR" sz="1800">
                <a:solidFill>
                  <a:srgbClr val="FF0000"/>
                </a:solidFill>
                <a:latin typeface="Consolas" panose="020B0609020204030204" pitchFamily="49" charset="0"/>
              </a:rPr>
              <a:t> import Sequential</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keras.layers</a:t>
            </a:r>
            <a:r>
              <a:rPr lang="en-US" altLang="ko-KR" sz="1800">
                <a:solidFill>
                  <a:srgbClr val="FF0000"/>
                </a:solidFill>
                <a:latin typeface="Consolas" panose="020B0609020204030204" pitchFamily="49" charset="0"/>
              </a:rPr>
              <a:t> import Dense</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a:t>
            </a:r>
            <a:r>
              <a:rPr lang="en-US" altLang="ko-KR" sz="1800">
                <a:solidFill>
                  <a:srgbClr val="FF0000"/>
                </a:solidFill>
                <a:latin typeface="Consolas" panose="020B0609020204030204" pitchFamily="49" charset="0"/>
              </a:rPr>
              <a:t> import optimizers</a:t>
            </a:r>
            <a:endParaRPr lang="ko-KR" altLang="en-US" sz="1800">
              <a:solidFill>
                <a:srgbClr val="FF0000"/>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rgbClr val="FF0000"/>
                </a:solidFill>
                <a:latin typeface="Consolas" panose="020B0609020204030204" pitchFamily="49" charset="0"/>
              </a:rPr>
              <a:t>model.add</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Dense(</a:t>
            </a:r>
            <a:r>
              <a:rPr lang="en-US" altLang="ko-KR" sz="1800">
                <a:solidFill>
                  <a:srgbClr val="FF0000"/>
                </a:solidFill>
                <a:latin typeface="Consolas" panose="020B0609020204030204" pitchFamily="49" charset="0"/>
              </a:rPr>
              <a:t>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 activation='linear'))</a:t>
            </a:r>
          </a:p>
          <a:p>
            <a:r>
              <a:rPr lang="en-US" altLang="ko-KR" sz="1800" err="1">
                <a:solidFill>
                  <a:srgbClr val="FF0000"/>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optimizers.</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rgbClr val="FF0000"/>
                </a:solidFill>
                <a:latin typeface="Consolas" panose="020B0609020204030204" pitchFamily="49" charset="0"/>
              </a:rPr>
              <a:t>model.compile</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optimizer</a:t>
            </a:r>
            <a:r>
              <a:rPr lang="en-US" altLang="ko-KR" sz="1800">
                <a:solidFill>
                  <a:srgbClr val="FF0000"/>
                </a:solidFill>
                <a:latin typeface="Consolas" panose="020B0609020204030204" pitchFamily="49" charset="0"/>
              </a:rPr>
              <a:t>=</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rgbClr val="FF0000"/>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rgbClr val="FF0000"/>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 epochs=10, shuffle=False)</a:t>
            </a:r>
          </a:p>
          <a:p>
            <a:endParaRPr lang="en-US" altLang="ko-KR" sz="1800">
              <a:solidFill>
                <a:srgbClr val="FF0000"/>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matplotlib </a:t>
            </a:r>
            <a:r>
              <a:rPr lang="ko-KR" altLang="en-US" sz="2000" b="1">
                <a:solidFill>
                  <a:srgbClr val="000000"/>
                </a:solidFill>
                <a:ea typeface="맑은 고딕" panose="020B0503020000020004" pitchFamily="50"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F9ED6A3-4583-4C19-A958-196C27C550D4}"/>
              </a:ext>
            </a:extLst>
          </p:cNvPr>
          <p:cNvSpPr/>
          <p:nvPr/>
        </p:nvSpPr>
        <p:spPr>
          <a:xfrm>
            <a:off x="1609969"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050FCF0-C245-41FE-8CE6-0A7664CFCDFF}"/>
              </a:ext>
            </a:extLst>
          </p:cNvPr>
          <p:cNvSpPr/>
          <p:nvPr/>
        </p:nvSpPr>
        <p:spPr>
          <a:xfrm>
            <a:off x="2375875"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FCD9061-7E52-4588-BEDC-91FD6B959BA5}"/>
              </a:ext>
            </a:extLst>
          </p:cNvPr>
          <p:cNvSpPr/>
          <p:nvPr/>
        </p:nvSpPr>
        <p:spPr>
          <a:xfrm>
            <a:off x="3587258"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5" name="연결선: 구부러짐 4">
            <a:extLst>
              <a:ext uri="{FF2B5EF4-FFF2-40B4-BE49-F238E27FC236}">
                <a16:creationId xmlns:a16="http://schemas.microsoft.com/office/drawing/2014/main" id="{8AABFAC8-B3C4-442F-9F2B-58C0FEBE00D5}"/>
              </a:ext>
            </a:extLst>
          </p:cNvPr>
          <p:cNvCxnSpPr>
            <a:stCxn id="3" idx="3"/>
            <a:endCxn id="7" idx="1"/>
          </p:cNvCxnSpPr>
          <p:nvPr/>
        </p:nvCxnSpPr>
        <p:spPr>
          <a:xfrm>
            <a:off x="2031999" y="4837723"/>
            <a:ext cx="343876"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A7D1945B-D3F5-46DE-9378-D0CA630E398F}"/>
              </a:ext>
            </a:extLst>
          </p:cNvPr>
          <p:cNvCxnSpPr>
            <a:cxnSpLocks/>
            <a:stCxn id="7" idx="3"/>
            <a:endCxn id="16" idx="1"/>
          </p:cNvCxnSpPr>
          <p:nvPr/>
        </p:nvCxnSpPr>
        <p:spPr>
          <a:xfrm>
            <a:off x="2797905" y="4837723"/>
            <a:ext cx="212765"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D1B4081-8EFB-491D-872C-B8E9124C1289}"/>
              </a:ext>
            </a:extLst>
          </p:cNvPr>
          <p:cNvSpPr/>
          <p:nvPr/>
        </p:nvSpPr>
        <p:spPr>
          <a:xfrm>
            <a:off x="3010670"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cxnSp>
        <p:nvCxnSpPr>
          <p:cNvPr id="17" name="연결선: 구부러짐 16">
            <a:extLst>
              <a:ext uri="{FF2B5EF4-FFF2-40B4-BE49-F238E27FC236}">
                <a16:creationId xmlns:a16="http://schemas.microsoft.com/office/drawing/2014/main" id="{172FA1FD-418E-4A68-9D14-6746F6D14565}"/>
              </a:ext>
            </a:extLst>
          </p:cNvPr>
          <p:cNvCxnSpPr>
            <a:cxnSpLocks/>
            <a:stCxn id="16" idx="3"/>
            <a:endCxn id="8" idx="1"/>
          </p:cNvCxnSpPr>
          <p:nvPr/>
        </p:nvCxnSpPr>
        <p:spPr>
          <a:xfrm>
            <a:off x="3432700" y="4850423"/>
            <a:ext cx="154558"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92F2D81-9A81-480D-B9E4-9D4CE4343B56}"/>
              </a:ext>
            </a:extLst>
          </p:cNvPr>
          <p:cNvSpPr/>
          <p:nvPr/>
        </p:nvSpPr>
        <p:spPr>
          <a:xfrm>
            <a:off x="1781907" y="5259753"/>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220393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262596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1430215" y="525975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1789721" y="588009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221175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263378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1438029" y="58800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53247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matplotlib </a:t>
            </a:r>
            <a:r>
              <a:rPr lang="ko-KR" altLang="en-US" sz="2000" b="1">
                <a:solidFill>
                  <a:srgbClr val="000000"/>
                </a:solidFill>
                <a:ea typeface="맑은 고딕" panose="020B0503020000020004" pitchFamily="50"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90853" y="963045"/>
            <a:ext cx="5570756" cy="5755422"/>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s-ES" altLang="ko-KR">
                <a:solidFill>
                  <a:schemeClr val="tx1"/>
                </a:solidFill>
                <a:latin typeface="Consolas" panose="020B0609020204030204" pitchFamily="49" charset="0"/>
              </a:rPr>
              <a:t>y_hat = np.zeros(3)</a:t>
            </a:r>
          </a:p>
          <a:p>
            <a:endParaRPr lang="es-E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a:t>
            </a:r>
          </a:p>
          <a:p>
            <a:r>
              <a:rPr lang="en-US" altLang="ko-KR">
                <a:solidFill>
                  <a:schemeClr val="tx1"/>
                </a:solidFill>
                <a:latin typeface="Consolas" panose="020B0609020204030204" pitchFamily="49" charset="0"/>
              </a:rPr>
              <a:t>    y_hat[i] = w*x[i] + b;</a:t>
            </a:r>
          </a:p>
          <a:p>
            <a:r>
              <a:rPr lang="en-US" altLang="ko-KR">
                <a:solidFill>
                  <a:schemeClr val="tx1"/>
                </a:solidFill>
                <a:latin typeface="Consolas" panose="020B0609020204030204" pitchFamily="49" charset="0"/>
              </a:rPr>
              <a:t>print(y_hat)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F9ED6A3-4583-4C19-A958-196C27C550D4}"/>
              </a:ext>
            </a:extLst>
          </p:cNvPr>
          <p:cNvSpPr/>
          <p:nvPr/>
        </p:nvSpPr>
        <p:spPr>
          <a:xfrm>
            <a:off x="7049477" y="588760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2F2D81-9A81-480D-B9E4-9D4CE4343B56}"/>
              </a:ext>
            </a:extLst>
          </p:cNvPr>
          <p:cNvSpPr/>
          <p:nvPr/>
        </p:nvSpPr>
        <p:spPr>
          <a:xfrm>
            <a:off x="8877513"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929954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972157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8525821"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7057291"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747932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790135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6705599"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FC58379-6C95-4AC7-9B8C-7F683856F098}"/>
              </a:ext>
            </a:extLst>
          </p:cNvPr>
          <p:cNvSpPr/>
          <p:nvPr/>
        </p:nvSpPr>
        <p:spPr>
          <a:xfrm>
            <a:off x="7057291" y="538616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B7FFA508-FB32-4E1F-942B-ECEF0B7359C9}"/>
              </a:ext>
            </a:extLst>
          </p:cNvPr>
          <p:cNvSpPr txBox="1"/>
          <p:nvPr/>
        </p:nvSpPr>
        <p:spPr>
          <a:xfrm>
            <a:off x="6705599" y="53465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6AF68EC2-53D9-409B-9A47-04D20A922A42}"/>
              </a:ext>
            </a:extLst>
          </p:cNvPr>
          <p:cNvSpPr txBox="1"/>
          <p:nvPr/>
        </p:nvSpPr>
        <p:spPr>
          <a:xfrm>
            <a:off x="6713413" y="58478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9DA5F33-6CF3-4965-9482-468E788EA99C}"/>
              </a:ext>
            </a:extLst>
          </p:cNvPr>
          <p:cNvSpPr/>
          <p:nvPr/>
        </p:nvSpPr>
        <p:spPr>
          <a:xfrm>
            <a:off x="8916744" y="5760720"/>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DEAA45E-6176-4BF8-9634-AB00881AC961}"/>
              </a:ext>
            </a:extLst>
          </p:cNvPr>
          <p:cNvSpPr/>
          <p:nvPr/>
        </p:nvSpPr>
        <p:spPr>
          <a:xfrm>
            <a:off x="934567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45ADCD4-A7D5-447D-9057-E403D948FD84}"/>
              </a:ext>
            </a:extLst>
          </p:cNvPr>
          <p:cNvSpPr/>
          <p:nvPr/>
        </p:nvSpPr>
        <p:spPr>
          <a:xfrm>
            <a:off x="976770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B0C4D649-2FD8-454E-970C-C2D1E657E623}"/>
              </a:ext>
            </a:extLst>
          </p:cNvPr>
          <p:cNvSpPr txBox="1"/>
          <p:nvPr/>
        </p:nvSpPr>
        <p:spPr>
          <a:xfrm>
            <a:off x="8005301" y="576072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4066F79-F469-48AD-9920-26C7904C9DC0}"/>
              </a:ext>
            </a:extLst>
          </p:cNvPr>
          <p:cNvSpPr/>
          <p:nvPr/>
        </p:nvSpPr>
        <p:spPr>
          <a:xfrm>
            <a:off x="8877513" y="4399434"/>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8D8C3D2-502E-4F9E-AB1D-D1270396D36A}"/>
              </a:ext>
            </a:extLst>
          </p:cNvPr>
          <p:cNvSpPr/>
          <p:nvPr/>
        </p:nvSpPr>
        <p:spPr>
          <a:xfrm>
            <a:off x="929954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10C5BD0-AD89-487C-9EC3-4649D1ECEA66}"/>
              </a:ext>
            </a:extLst>
          </p:cNvPr>
          <p:cNvSpPr/>
          <p:nvPr/>
        </p:nvSpPr>
        <p:spPr>
          <a:xfrm>
            <a:off x="972157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BE52887-C952-4C92-8C9A-36EABFF3A9B3}"/>
              </a:ext>
            </a:extLst>
          </p:cNvPr>
          <p:cNvSpPr/>
          <p:nvPr/>
        </p:nvSpPr>
        <p:spPr>
          <a:xfrm>
            <a:off x="7056526" y="4435762"/>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57725F-D519-41A0-8ACF-738EAB9B82EB}"/>
              </a:ext>
            </a:extLst>
          </p:cNvPr>
          <p:cNvSpPr/>
          <p:nvPr/>
        </p:nvSpPr>
        <p:spPr>
          <a:xfrm>
            <a:off x="747855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0D1856D-07E5-44D1-B70D-23024CDA28D4}"/>
              </a:ext>
            </a:extLst>
          </p:cNvPr>
          <p:cNvSpPr/>
          <p:nvPr/>
        </p:nvSpPr>
        <p:spPr>
          <a:xfrm>
            <a:off x="790058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C64321D-8A0B-45D9-8FFA-8884D8F51273}"/>
              </a:ext>
            </a:extLst>
          </p:cNvPr>
          <p:cNvSpPr/>
          <p:nvPr/>
        </p:nvSpPr>
        <p:spPr>
          <a:xfrm>
            <a:off x="8930538" y="5360880"/>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F8B6DD0-D36D-4D59-B2B4-7F2BBB71F800}"/>
              </a:ext>
            </a:extLst>
          </p:cNvPr>
          <p:cNvSpPr/>
          <p:nvPr/>
        </p:nvSpPr>
        <p:spPr>
          <a:xfrm>
            <a:off x="935256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F4B878E-63E5-4C2D-B0DB-1E925A9BBC52}"/>
              </a:ext>
            </a:extLst>
          </p:cNvPr>
          <p:cNvSpPr/>
          <p:nvPr/>
        </p:nvSpPr>
        <p:spPr>
          <a:xfrm>
            <a:off x="977459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FED3717-42AC-464D-A9A7-E6ED06AF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571" y="1639346"/>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2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71DC12B4-974A-43A1-95DB-9EDE2266E4C9}"/>
              </a:ext>
            </a:extLst>
          </p:cNvPr>
          <p:cNvSpPr/>
          <p:nvPr/>
        </p:nvSpPr>
        <p:spPr>
          <a:xfrm rot="2700000">
            <a:off x="588339" y="346289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A857A19A-C123-41A2-A3FB-165F693FA8FE}"/>
              </a:ext>
            </a:extLst>
          </p:cNvPr>
          <p:cNvSpPr/>
          <p:nvPr/>
        </p:nvSpPr>
        <p:spPr>
          <a:xfrm rot="2700000">
            <a:off x="1347753" y="345906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408B0D96-37A7-4863-A733-1696B23B6CB1}"/>
              </a:ext>
            </a:extLst>
          </p:cNvPr>
          <p:cNvSpPr/>
          <p:nvPr/>
        </p:nvSpPr>
        <p:spPr>
          <a:xfrm rot="2700000">
            <a:off x="2107167" y="345522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FA1A9FB9-F33F-4584-B33A-7F5FEFABB8C6}"/>
              </a:ext>
            </a:extLst>
          </p:cNvPr>
          <p:cNvCxnSpPr/>
          <p:nvPr/>
        </p:nvCxnSpPr>
        <p:spPr>
          <a:xfrm>
            <a:off x="276523" y="3561050"/>
            <a:ext cx="2905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십자형 104">
            <a:extLst>
              <a:ext uri="{FF2B5EF4-FFF2-40B4-BE49-F238E27FC236}">
                <a16:creationId xmlns:a16="http://schemas.microsoft.com/office/drawing/2014/main" id="{3B69CF70-E926-4895-85B9-085542958EC0}"/>
              </a:ext>
            </a:extLst>
          </p:cNvPr>
          <p:cNvSpPr/>
          <p:nvPr/>
        </p:nvSpPr>
        <p:spPr>
          <a:xfrm rot="2700000">
            <a:off x="3952560" y="456204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5B835109-8F32-4CD8-B8C6-53918D8E7CCE}"/>
              </a:ext>
            </a:extLst>
          </p:cNvPr>
          <p:cNvSpPr/>
          <p:nvPr/>
        </p:nvSpPr>
        <p:spPr>
          <a:xfrm rot="2700000">
            <a:off x="5464020" y="3824566"/>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435956-7D99-4157-8C4E-2CEB2A6CE7BB}"/>
              </a:ext>
            </a:extLst>
          </p:cNvPr>
          <p:cNvSpPr/>
          <p:nvPr/>
        </p:nvSpPr>
        <p:spPr>
          <a:xfrm rot="2700000">
            <a:off x="4701358" y="419525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8" name="직선 연결선 107">
            <a:extLst>
              <a:ext uri="{FF2B5EF4-FFF2-40B4-BE49-F238E27FC236}">
                <a16:creationId xmlns:a16="http://schemas.microsoft.com/office/drawing/2014/main" id="{A927B3D0-8887-4D8A-B09E-494ABB471471}"/>
              </a:ext>
            </a:extLst>
          </p:cNvPr>
          <p:cNvCxnSpPr>
            <a:cxnSpLocks/>
          </p:cNvCxnSpPr>
          <p:nvPr/>
        </p:nvCxnSpPr>
        <p:spPr>
          <a:xfrm flipV="1">
            <a:off x="3746704" y="3481261"/>
            <a:ext cx="2768832" cy="13623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1A710B50-FD17-4154-BF52-9224C82C1AA6}"/>
              </a:ext>
            </a:extLst>
          </p:cNvPr>
          <p:cNvSpPr/>
          <p:nvPr/>
        </p:nvSpPr>
        <p:spPr>
          <a:xfrm rot="2700000">
            <a:off x="7285730" y="3838245"/>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629102CA-E93B-4E76-9458-11543528F7F5}"/>
              </a:ext>
            </a:extLst>
          </p:cNvPr>
          <p:cNvSpPr/>
          <p:nvPr/>
        </p:nvSpPr>
        <p:spPr>
          <a:xfrm rot="2700000">
            <a:off x="8017506" y="3447681"/>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95D477F2-917A-4A91-B7A8-A083FC8B590F}"/>
              </a:ext>
            </a:extLst>
          </p:cNvPr>
          <p:cNvSpPr/>
          <p:nvPr/>
        </p:nvSpPr>
        <p:spPr>
          <a:xfrm rot="2700000">
            <a:off x="8783206" y="305613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직선 연결선 111">
            <a:extLst>
              <a:ext uri="{FF2B5EF4-FFF2-40B4-BE49-F238E27FC236}">
                <a16:creationId xmlns:a16="http://schemas.microsoft.com/office/drawing/2014/main" id="{B71A4FC6-F95A-4AEA-B341-C39E99882341}"/>
              </a:ext>
            </a:extLst>
          </p:cNvPr>
          <p:cNvCxnSpPr>
            <a:cxnSpLocks/>
          </p:cNvCxnSpPr>
          <p:nvPr/>
        </p:nvCxnSpPr>
        <p:spPr>
          <a:xfrm flipV="1">
            <a:off x="6972029" y="2984153"/>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015B3515-227A-4A57-9640-DDF39B6BCC8A}"/>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C7BFD00D-B24E-462C-924E-7C1383723EA4}"/>
              </a:ext>
            </a:extLst>
          </p:cNvPr>
          <p:cNvSpPr txBox="1"/>
          <p:nvPr/>
        </p:nvSpPr>
        <p:spPr>
          <a:xfrm>
            <a:off x="6206690" y="6051686"/>
            <a:ext cx="273344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y_hat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691156"/>
            <a:ext cx="3897992" cy="1918771"/>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63529E28-0235-4539-9270-AA1030B07CC9}"/>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grpSp>
        <p:nvGrpSpPr>
          <p:cNvPr id="3" name="그룹 2">
            <a:extLst>
              <a:ext uri="{FF2B5EF4-FFF2-40B4-BE49-F238E27FC236}">
                <a16:creationId xmlns:a16="http://schemas.microsoft.com/office/drawing/2014/main" id="{D86EF3F9-D4AD-4D9D-B86B-1E5019DDA0DC}"/>
              </a:ext>
            </a:extLst>
          </p:cNvPr>
          <p:cNvGrpSpPr/>
          <p:nvPr/>
        </p:nvGrpSpPr>
        <p:grpSpPr>
          <a:xfrm>
            <a:off x="6707296" y="1992468"/>
            <a:ext cx="3733692" cy="2698565"/>
            <a:chOff x="1955908" y="1742377"/>
            <a:chExt cx="5613206" cy="4057004"/>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C3F094C5-5B8F-4F44-B33C-5738AA48DEB5}"/>
              </a:ext>
            </a:extLst>
          </p:cNvPr>
          <p:cNvSpPr txBox="1"/>
          <p:nvPr/>
        </p:nvSpPr>
        <p:spPr>
          <a:xfrm>
            <a:off x="359508" y="1023815"/>
            <a:ext cx="6263253" cy="5355312"/>
          </a:xfrm>
          <a:prstGeom prst="rect">
            <a:avLst/>
          </a:prstGeom>
          <a:noFill/>
        </p:spPr>
        <p:txBody>
          <a:bodyPr wrap="none" rtlCol="0">
            <a:spAutoFit/>
          </a:bodyPr>
          <a:lstStyle/>
          <a:p>
            <a:r>
              <a:rPr lang="en-US" altLang="ko-KR" sz="1800">
                <a:solidFill>
                  <a:schemeClr val="tx1"/>
                </a:solidFill>
                <a:latin typeface="Consolas" panose="020B0609020204030204" pitchFamily="49" charset="0"/>
              </a:rPr>
              <a:t>import numpy as np   # numeriacal computing</a:t>
            </a:r>
          </a:p>
          <a:p>
            <a:r>
              <a:rPr lang="en-US" altLang="ko-KR" sz="1800">
                <a:solidFill>
                  <a:schemeClr val="tx1"/>
                </a:solidFill>
                <a:latin typeface="Consolas" panose="020B0609020204030204" pitchFamily="49" charset="0"/>
              </a:rPr>
              <a:t>import matplotlib.pyplot as plt  # plotting core</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w = np.linspace(-1,3,100)</a:t>
            </a:r>
          </a:p>
          <a:p>
            <a:r>
              <a:rPr lang="en-US" altLang="ko-KR" sz="1800">
                <a:solidFill>
                  <a:schemeClr val="tx1"/>
                </a:solidFill>
                <a:latin typeface="Consolas" panose="020B0609020204030204" pitchFamily="49" charset="0"/>
              </a:rPr>
              <a:t>print(w)</a:t>
            </a:r>
          </a:p>
          <a:p>
            <a:r>
              <a:rPr lang="en-US" altLang="ko-KR" sz="1800">
                <a:solidFill>
                  <a:schemeClr val="tx1"/>
                </a:solidFill>
                <a:latin typeface="Consolas" panose="020B0609020204030204" pitchFamily="49" charset="0"/>
              </a:rPr>
              <a:t>print(len(w))</a:t>
            </a:r>
          </a:p>
          <a:p>
            <a:r>
              <a:rPr lang="en-US" altLang="ko-KR" sz="1800">
                <a:solidFill>
                  <a:schemeClr val="tx1"/>
                </a:solidFill>
                <a:latin typeface="Consolas" panose="020B0609020204030204" pitchFamily="49" charset="0"/>
              </a:rPr>
              <a:t>b = 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j = np.zeros(100)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for i in range(len(w)):</a:t>
            </a:r>
          </a:p>
          <a:p>
            <a:r>
              <a:rPr lang="en-US" altLang="ko-KR" sz="1800">
                <a:solidFill>
                  <a:schemeClr val="tx1"/>
                </a:solidFill>
                <a:latin typeface="Consolas" panose="020B0609020204030204" pitchFamily="49" charset="0"/>
              </a:rPr>
              <a:t>    y_hat = w[i]*2 + b;</a:t>
            </a:r>
          </a:p>
          <a:p>
            <a:r>
              <a:rPr lang="en-US" altLang="ko-KR" sz="1800">
                <a:solidFill>
                  <a:schemeClr val="tx1"/>
                </a:solidFill>
                <a:latin typeface="Consolas" panose="020B0609020204030204" pitchFamily="49" charset="0"/>
              </a:rPr>
              <a:t>    j[i] = 0.5 * (y_hat - 2)**2</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plt.plot(w,j, 'o' )</a:t>
            </a:r>
          </a:p>
          <a:p>
            <a:r>
              <a:rPr lang="en-US" altLang="ko-KR" sz="1800">
                <a:solidFill>
                  <a:schemeClr val="tx1"/>
                </a:solidFill>
                <a:latin typeface="Consolas" panose="020B0609020204030204" pitchFamily="49" charset="0"/>
              </a:rPr>
              <a:t>plt.plot(w,j, 'r-'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plt.grid(True)</a:t>
            </a:r>
          </a:p>
          <a:p>
            <a:r>
              <a:rPr lang="en-US" altLang="ko-KR" sz="1800">
                <a:solidFill>
                  <a:schemeClr val="tx1"/>
                </a:solidFill>
                <a:latin typeface="Consolas" panose="020B0609020204030204" pitchFamily="49" charset="0"/>
              </a:rPr>
              <a:t>plt.show()</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190592" y="1268018"/>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072367" y="881881"/>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a:t>
            </a:r>
            <a:r>
              <a:rPr kumimoji="0" lang="en-US" altLang="ko-KR" sz="1800">
                <a:solidFill>
                  <a:srgbClr val="FF0000"/>
                </a:solidFill>
                <a:latin typeface="맑은 고딕" pitchFamily="50" charset="-127"/>
                <a:ea typeface="맑은 고딕" pitchFamily="50" charset="-127"/>
              </a:rPr>
              <a:t>Squared Error</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a:t>
            </a:r>
            <a:r>
              <a:rPr kumimoji="0" lang="en-US" altLang="ko-KR" sz="1800" b="1" u="sng">
                <a:solidFill>
                  <a:srgbClr val="FF0000"/>
                </a:solidFill>
                <a:latin typeface="맑은 고딕" pitchFamily="50" charset="-127"/>
                <a:ea typeface="맑은 고딕" pitchFamily="50" charset="-127"/>
              </a:rPr>
              <a:t>Gradient Descent</a:t>
            </a:r>
            <a:r>
              <a:rPr kumimoji="0" lang="en-US" altLang="ko-KR" sz="1800" b="1" u="sng">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6321232" y="1319426"/>
            <a:ext cx="968029" cy="295141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13222" y="2158298"/>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7640809" y="792239"/>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w*2+b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7640809" y="792239"/>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327841"/>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−2)</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327841"/>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48DFAB0-1292-44D3-BB13-738D29780C2E}"/>
                  </a:ext>
                </a:extLst>
              </p:cNvPr>
              <p:cNvSpPr txBox="1"/>
              <p:nvPr/>
            </p:nvSpPr>
            <p:spPr>
              <a:xfrm>
                <a:off x="7493838" y="3136368"/>
                <a:ext cx="3344737"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기울기</a:t>
                </a:r>
                <a:endParaRPr lang="en-US" altLang="ko-KR" sz="2400">
                  <a:solidFill>
                    <a:schemeClr val="tx1"/>
                  </a:solidFill>
                  <a:latin typeface="Consolas" panose="020B0609020204030204" pitchFamily="49" charset="0"/>
                </a:endParaRPr>
              </a:p>
              <a:p>
                <a:pPr algn="l"/>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기울기 </a:t>
                </a:r>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−2</m:t>
                    </m:r>
                  </m:oMath>
                </a14:m>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mc:Choice>
        <mc:Fallback xmlns="">
          <p:sp>
            <p:nvSpPr>
              <p:cNvPr id="32" name="TextBox 31">
                <a:extLst>
                  <a:ext uri="{FF2B5EF4-FFF2-40B4-BE49-F238E27FC236}">
                    <a16:creationId xmlns:a16="http://schemas.microsoft.com/office/drawing/2014/main" id="{548DFAB0-1292-44D3-BB13-738D29780C2E}"/>
                  </a:ext>
                </a:extLst>
              </p:cNvPr>
              <p:cNvSpPr txBox="1">
                <a:spLocks noRot="1" noChangeAspect="1" noMove="1" noResize="1" noEditPoints="1" noAdjustHandles="1" noChangeArrowheads="1" noChangeShapeType="1" noTextEdit="1"/>
              </p:cNvSpPr>
              <p:nvPr/>
            </p:nvSpPr>
            <p:spPr>
              <a:xfrm>
                <a:off x="7493838" y="3136368"/>
                <a:ext cx="3344737" cy="1200329"/>
              </a:xfrm>
              <a:prstGeom prst="rect">
                <a:avLst/>
              </a:prstGeom>
              <a:blipFill>
                <a:blip r:embed="rId6"/>
                <a:stretch>
                  <a:fillRect l="-2732" t="-6091" b="-11168"/>
                </a:stretch>
              </a:blipFill>
            </p:spPr>
            <p:txBody>
              <a:bodyPr/>
              <a:lstStyle/>
              <a:p>
                <a:r>
                  <a:rPr lang="ko-KR" altLang="en-US">
                    <a:noFill/>
                  </a:rPr>
                  <a:t> </a:t>
                </a:r>
              </a:p>
            </p:txBody>
          </p:sp>
        </mc:Fallback>
      </mc:AlternateContent>
      <p:sp>
        <p:nvSpPr>
          <p:cNvPr id="3" name="화살표: 오른쪽 2">
            <a:extLst>
              <a:ext uri="{FF2B5EF4-FFF2-40B4-BE49-F238E27FC236}">
                <a16:creationId xmlns:a16="http://schemas.microsoft.com/office/drawing/2014/main" id="{4827B673-7A64-4A18-8891-F0C111F70B20}"/>
              </a:ext>
            </a:extLst>
          </p:cNvPr>
          <p:cNvSpPr/>
          <p:nvPr/>
        </p:nvSpPr>
        <p:spPr>
          <a:xfrm flipH="1">
            <a:off x="5991922" y="5526482"/>
            <a:ext cx="909572"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화살표: 오른쪽 49">
            <a:extLst>
              <a:ext uri="{FF2B5EF4-FFF2-40B4-BE49-F238E27FC236}">
                <a16:creationId xmlns:a16="http://schemas.microsoft.com/office/drawing/2014/main" id="{7E71866D-F903-493C-B0AF-D642AFF898AE}"/>
              </a:ext>
            </a:extLst>
          </p:cNvPr>
          <p:cNvSpPr/>
          <p:nvPr/>
        </p:nvSpPr>
        <p:spPr>
          <a:xfrm>
            <a:off x="2860422" y="5490678"/>
            <a:ext cx="940311"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B91C4BBB-999A-42B3-9637-AED67746C361}"/>
              </a:ext>
            </a:extLst>
          </p:cNvPr>
          <p:cNvSpPr txBox="1"/>
          <p:nvPr/>
        </p:nvSpPr>
        <p:spPr>
          <a:xfrm>
            <a:off x="7980422" y="4669693"/>
            <a:ext cx="2576398"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3 - 8</a:t>
            </a:r>
          </a:p>
          <a:p>
            <a:r>
              <a:rPr lang="en-US" altLang="ko-KR" sz="2400">
                <a:solidFill>
                  <a:schemeClr val="tx1"/>
                </a:solidFill>
                <a:latin typeface="Consolas" panose="020B0609020204030204" pitchFamily="49" charset="0"/>
              </a:rPr>
              <a:t>w = -1 - (-1)</a:t>
            </a:r>
          </a:p>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7375AB06-4808-4F3B-9B57-E5A1997EADF4}"/>
              </a:ext>
            </a:extLst>
          </p:cNvPr>
          <p:cNvSpPr/>
          <p:nvPr/>
        </p:nvSpPr>
        <p:spPr>
          <a:xfrm>
            <a:off x="5614519" y="4070709"/>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ECFD7278-9B1C-4388-9F52-522C129F60ED}"/>
              </a:ext>
            </a:extLst>
          </p:cNvPr>
          <p:cNvSpPr/>
          <p:nvPr/>
        </p:nvSpPr>
        <p:spPr>
          <a:xfrm>
            <a:off x="2860423" y="2195088"/>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E42FEEA-0A65-4BBA-9A9A-A1BB4CAB595D}"/>
              </a:ext>
            </a:extLst>
          </p:cNvPr>
          <p:cNvCxnSpPr>
            <a:cxnSpLocks/>
          </p:cNvCxnSpPr>
          <p:nvPr/>
        </p:nvCxnSpPr>
        <p:spPr>
          <a:xfrm>
            <a:off x="2228622" y="1031400"/>
            <a:ext cx="1431825" cy="339911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32D42C97-4E06-4364-AA2E-59C992B15344}"/>
              </a:ext>
            </a:extLst>
          </p:cNvPr>
          <p:cNvSpPr/>
          <p:nvPr/>
        </p:nvSpPr>
        <p:spPr>
          <a:xfrm>
            <a:off x="3774125" y="4070648"/>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직선 연결선 44">
            <a:extLst>
              <a:ext uri="{FF2B5EF4-FFF2-40B4-BE49-F238E27FC236}">
                <a16:creationId xmlns:a16="http://schemas.microsoft.com/office/drawing/2014/main" id="{091E5A5A-2AC7-4812-9DE0-5637EDC18182}"/>
              </a:ext>
            </a:extLst>
          </p:cNvPr>
          <p:cNvCxnSpPr>
            <a:cxnSpLocks/>
          </p:cNvCxnSpPr>
          <p:nvPr/>
        </p:nvCxnSpPr>
        <p:spPr>
          <a:xfrm flipH="1">
            <a:off x="5124956" y="2939941"/>
            <a:ext cx="1921806" cy="243152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41071704-7467-438E-87D4-0B7F3E3F4CCE}"/>
              </a:ext>
            </a:extLst>
          </p:cNvPr>
          <p:cNvSpPr/>
          <p:nvPr/>
        </p:nvSpPr>
        <p:spPr>
          <a:xfrm>
            <a:off x="5144617" y="4583360"/>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B1A20E33-3743-4A66-A034-26F151DF1B47}"/>
              </a:ext>
            </a:extLst>
          </p:cNvPr>
          <p:cNvSpPr/>
          <p:nvPr/>
        </p:nvSpPr>
        <p:spPr>
          <a:xfrm>
            <a:off x="4717956" y="4756442"/>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6" name="직선 연결선 55">
            <a:extLst>
              <a:ext uri="{FF2B5EF4-FFF2-40B4-BE49-F238E27FC236}">
                <a16:creationId xmlns:a16="http://schemas.microsoft.com/office/drawing/2014/main" id="{F024FEF7-482D-479A-9D4E-3350D2256782}"/>
              </a:ext>
            </a:extLst>
          </p:cNvPr>
          <p:cNvCxnSpPr>
            <a:cxnSpLocks/>
          </p:cNvCxnSpPr>
          <p:nvPr/>
        </p:nvCxnSpPr>
        <p:spPr>
          <a:xfrm flipH="1">
            <a:off x="3324212" y="5103002"/>
            <a:ext cx="3289010" cy="417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4" name="십자형 13">
            <a:extLst>
              <a:ext uri="{FF2B5EF4-FFF2-40B4-BE49-F238E27FC236}">
                <a16:creationId xmlns:a16="http://schemas.microsoft.com/office/drawing/2014/main" id="{6DC143C4-9335-478E-BD88-E31F9DADFCBB}"/>
              </a:ext>
            </a:extLst>
          </p:cNvPr>
          <p:cNvSpPr/>
          <p:nvPr/>
        </p:nvSpPr>
        <p:spPr>
          <a:xfrm rot="2700000">
            <a:off x="5978702" y="3149001"/>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40F5EB0C-9ECF-445C-9EF3-6310AA9360C3}"/>
              </a:ext>
            </a:extLst>
          </p:cNvPr>
          <p:cNvCxnSpPr/>
          <p:nvPr/>
        </p:nvCxnSpPr>
        <p:spPr>
          <a:xfrm flipH="1">
            <a:off x="3259652" y="365228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2951556-14C6-41B7-BEF1-82B99B68D44A}"/>
              </a:ext>
            </a:extLst>
          </p:cNvPr>
          <p:cNvCxnSpPr/>
          <p:nvPr/>
        </p:nvCxnSpPr>
        <p:spPr>
          <a:xfrm flipH="1">
            <a:off x="5212861" y="3584543"/>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DC49F8-5887-4CEE-AC13-DB3995A49E07}"/>
              </a:ext>
            </a:extLst>
          </p:cNvPr>
          <p:cNvCxnSpPr/>
          <p:nvPr/>
        </p:nvCxnSpPr>
        <p:spPr>
          <a:xfrm flipH="1">
            <a:off x="5991922" y="3579315"/>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B684618-CCE3-4F8B-AE8B-6F4BA3AE5F5C}"/>
              </a:ext>
            </a:extLst>
          </p:cNvPr>
          <p:cNvSpPr/>
          <p:nvPr/>
        </p:nvSpPr>
        <p:spPr>
          <a:xfrm>
            <a:off x="5508258" y="5381183"/>
            <a:ext cx="415498" cy="369332"/>
          </a:xfrm>
          <a:prstGeom prst="rect">
            <a:avLst/>
          </a:prstGeom>
        </p:spPr>
        <p:txBody>
          <a:bodyPr wrap="none">
            <a:spAutoFit/>
          </a:bodyPr>
          <a:lstStyle/>
          <a:p>
            <a:r>
              <a:rPr lang="ko-KR" altLang="en-US" sz="1800">
                <a:latin typeface="Cambria Math" panose="02040503050406030204" pitchFamily="18" charset="0"/>
              </a:rPr>
              <a:t>ㅈ</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4E6F2D-A7C3-4A09-B685-086D03D403B7}"/>
                  </a:ext>
                </a:extLst>
              </p:cNvPr>
              <p:cNvSpPr txBox="1"/>
              <p:nvPr/>
            </p:nvSpPr>
            <p:spPr>
              <a:xfrm>
                <a:off x="5658338" y="5381183"/>
                <a:ext cx="2950103"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 = w -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rgbClr val="FFFFFF"/>
                    </a:solidFill>
                    <a:latin typeface="Cambria Math" panose="02040503050406030204" pitchFamily="18" charset="0"/>
                    <a:ea typeface="Cambria Math" panose="02040503050406030204" pitchFamily="18" charset="0"/>
                  </a:rPr>
                  <a:t>x</a:t>
                </a:r>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14E6F2D-A7C3-4A09-B685-086D03D403B7}"/>
                  </a:ext>
                </a:extLst>
              </p:cNvPr>
              <p:cNvSpPr txBox="1">
                <a:spLocks noRot="1" noChangeAspect="1" noMove="1" noResize="1" noEditPoints="1" noAdjustHandles="1" noChangeArrowheads="1" noChangeShapeType="1" noTextEdit="1"/>
              </p:cNvSpPr>
              <p:nvPr/>
            </p:nvSpPr>
            <p:spPr>
              <a:xfrm>
                <a:off x="5658338" y="5381183"/>
                <a:ext cx="2950103" cy="461665"/>
              </a:xfrm>
              <a:prstGeom prst="rect">
                <a:avLst/>
              </a:prstGeom>
              <a:blipFill>
                <a:blip r:embed="rId5"/>
                <a:stretch>
                  <a:fillRect l="-3099" t="-13333" r="-2273" b="-3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375604"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375604"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56825"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56825" cy="1569660"/>
              </a:xfrm>
              <a:prstGeom prst="rect">
                <a:avLst/>
              </a:prstGeom>
              <a:blipFill>
                <a:blip r:embed="rId3"/>
                <a:stretch>
                  <a:fillRect l="-2370"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453446"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453446" cy="1569660"/>
              </a:xfrm>
              <a:prstGeom prst="rect">
                <a:avLst/>
              </a:prstGeom>
              <a:blipFill>
                <a:blip r:embed="rId4"/>
                <a:stretch>
                  <a:fillRect l="-2646" t="-3101" r="-1940"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2.3.1</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AA6B9913-AAC7-451F-B214-584C7FF58A9B}"/>
              </a:ext>
            </a:extLst>
          </p:cNvPr>
          <p:cNvSpPr/>
          <p:nvPr/>
        </p:nvSpPr>
        <p:spPr>
          <a:xfrm>
            <a:off x="2236642" y="4715057"/>
            <a:ext cx="164123" cy="1641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FE2B59DA-8780-4C20-B40B-19E52BD46EEC}"/>
              </a:ext>
            </a:extLst>
          </p:cNvPr>
          <p:cNvSpPr/>
          <p:nvPr/>
        </p:nvSpPr>
        <p:spPr>
          <a:xfrm>
            <a:off x="7701905" y="5478010"/>
            <a:ext cx="177507" cy="1775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cxnSp>
        <p:nvCxnSpPr>
          <p:cNvPr id="5" name="직선 화살표 연결선 4">
            <a:extLst>
              <a:ext uri="{FF2B5EF4-FFF2-40B4-BE49-F238E27FC236}">
                <a16:creationId xmlns:a16="http://schemas.microsoft.com/office/drawing/2014/main" id="{933536C1-3C31-4EE5-8A6C-BE6EA8A07E00}"/>
              </a:ext>
            </a:extLst>
          </p:cNvPr>
          <p:cNvCxnSpPr>
            <a:cxnSpLocks/>
          </p:cNvCxnSpPr>
          <p:nvPr/>
        </p:nvCxnSpPr>
        <p:spPr>
          <a:xfrm flipV="1">
            <a:off x="2016369" y="1547446"/>
            <a:ext cx="0" cy="4038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F361ABC-17D9-481D-9B49-601DFB173E27}"/>
              </a:ext>
            </a:extLst>
          </p:cNvPr>
          <p:cNvCxnSpPr>
            <a:cxnSpLocks/>
          </p:cNvCxnSpPr>
          <p:nvPr/>
        </p:nvCxnSpPr>
        <p:spPr>
          <a:xfrm>
            <a:off x="1875692" y="5437553"/>
            <a:ext cx="38529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34FF8926-55C8-431A-A61A-D927842D1A68}"/>
              </a:ext>
            </a:extLst>
          </p:cNvPr>
          <p:cNvGrpSpPr/>
          <p:nvPr/>
        </p:nvGrpSpPr>
        <p:grpSpPr>
          <a:xfrm>
            <a:off x="2344615" y="5575852"/>
            <a:ext cx="3053171" cy="461665"/>
            <a:chOff x="2344615" y="3764637"/>
            <a:chExt cx="3053171" cy="461665"/>
          </a:xfrm>
        </p:grpSpPr>
        <p:sp>
          <p:nvSpPr>
            <p:cNvPr id="8" name="TextBox 7">
              <a:extLst>
                <a:ext uri="{FF2B5EF4-FFF2-40B4-BE49-F238E27FC236}">
                  <a16:creationId xmlns:a16="http://schemas.microsoft.com/office/drawing/2014/main" id="{C849E9E2-D391-4226-B5C5-2521552AF573}"/>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FEC0B382-92EC-4686-880C-4E625288F87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21144F61-7F3F-4537-BF71-520D75241C88}"/>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BF993CB7-D242-4827-ABC6-4C2C918C045B}"/>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B19FE4A-7C6D-49CC-8D77-ABF8EF0C12F6}"/>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grpSp>
        <p:nvGrpSpPr>
          <p:cNvPr id="29" name="그룹 28">
            <a:extLst>
              <a:ext uri="{FF2B5EF4-FFF2-40B4-BE49-F238E27FC236}">
                <a16:creationId xmlns:a16="http://schemas.microsoft.com/office/drawing/2014/main" id="{B4B86233-F21E-44E4-89F2-3F6A11289923}"/>
              </a:ext>
            </a:extLst>
          </p:cNvPr>
          <p:cNvGrpSpPr/>
          <p:nvPr/>
        </p:nvGrpSpPr>
        <p:grpSpPr>
          <a:xfrm rot="16200000">
            <a:off x="258951" y="3319916"/>
            <a:ext cx="3053171" cy="461665"/>
            <a:chOff x="2344615" y="3764637"/>
            <a:chExt cx="3053171" cy="461665"/>
          </a:xfrm>
        </p:grpSpPr>
        <p:sp>
          <p:nvSpPr>
            <p:cNvPr id="30" name="TextBox 29">
              <a:extLst>
                <a:ext uri="{FF2B5EF4-FFF2-40B4-BE49-F238E27FC236}">
                  <a16:creationId xmlns:a16="http://schemas.microsoft.com/office/drawing/2014/main" id="{7235EE0E-D344-452D-A1FE-3118274D09C2}"/>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EEC69DBA-8322-43FB-BF7E-9D6753846D4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7BA05AFA-2A33-4063-B159-41E0BBCAC25E}"/>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58379F6E-1FDA-4E5B-A1C8-3D88F5088305}"/>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5D6A464-84A6-4DED-92B3-58A337367A51}"/>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888E036A-58DC-412D-A2C6-BE7E6DD7781F}"/>
              </a:ext>
            </a:extLst>
          </p:cNvPr>
          <p:cNvSpPr txBox="1"/>
          <p:nvPr/>
        </p:nvSpPr>
        <p:spPr>
          <a:xfrm>
            <a:off x="6673362" y="1304588"/>
            <a:ext cx="3243196" cy="415498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[[1. 1. 1. 1. 1.]</a:t>
            </a:r>
          </a:p>
          <a:p>
            <a:r>
              <a:rPr lang="en-US" altLang="ko-KR" sz="2400">
                <a:solidFill>
                  <a:schemeClr val="tx1"/>
                </a:solidFill>
                <a:latin typeface="Consolas" panose="020B0609020204030204" pitchFamily="49" charset="0"/>
              </a:rPr>
              <a:t> [2. 2. 2. 2. 2.]</a:t>
            </a:r>
          </a:p>
          <a:p>
            <a:r>
              <a:rPr lang="en-US" altLang="ko-KR" sz="2400">
                <a:solidFill>
                  <a:schemeClr val="tx1"/>
                </a:solidFill>
                <a:latin typeface="Consolas" panose="020B0609020204030204" pitchFamily="49" charset="0"/>
              </a:rPr>
              <a:t> [3. 3. 3. 3. 3.]</a:t>
            </a:r>
          </a:p>
          <a:p>
            <a:r>
              <a:rPr lang="en-US" altLang="ko-KR" sz="2400">
                <a:solidFill>
                  <a:schemeClr val="tx1"/>
                </a:solidFill>
                <a:latin typeface="Consolas" panose="020B0609020204030204" pitchFamily="49" charset="0"/>
              </a:rPr>
              <a:t> [4. 4. 4. 4. 4.]</a:t>
            </a:r>
          </a:p>
          <a:p>
            <a:r>
              <a:rPr lang="en-US" altLang="ko-KR" sz="2400">
                <a:solidFill>
                  <a:schemeClr val="tx1"/>
                </a:solidFill>
                <a:latin typeface="Consolas" panose="020B0609020204030204" pitchFamily="49" charset="0"/>
              </a:rPr>
              <a:t> [5. 5. 5. 5. 5.]]</a:t>
            </a:r>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69A69C9E-41D3-4B4B-91D4-A225F7232B1A}"/>
              </a:ext>
            </a:extLst>
          </p:cNvPr>
          <p:cNvSpPr/>
          <p:nvPr/>
        </p:nvSpPr>
        <p:spPr>
          <a:xfrm>
            <a:off x="2387181" y="479089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C0BD396-B7BD-4D04-9D90-795020ED8256}"/>
              </a:ext>
            </a:extLst>
          </p:cNvPr>
          <p:cNvSpPr/>
          <p:nvPr/>
        </p:nvSpPr>
        <p:spPr>
          <a:xfrm>
            <a:off x="3075183" y="479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9E8DB91-5153-4ACB-80B7-D26DEA7B6C85}"/>
              </a:ext>
            </a:extLst>
          </p:cNvPr>
          <p:cNvSpPr/>
          <p:nvPr/>
        </p:nvSpPr>
        <p:spPr>
          <a:xfrm>
            <a:off x="3763185" y="479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E377A4DA-6AA4-4DD8-AFE0-747DCF188DA9}"/>
              </a:ext>
            </a:extLst>
          </p:cNvPr>
          <p:cNvSpPr/>
          <p:nvPr/>
        </p:nvSpPr>
        <p:spPr>
          <a:xfrm>
            <a:off x="4451187" y="479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B49BE404-33DD-4B48-BE87-11C1DCB6E63E}"/>
              </a:ext>
            </a:extLst>
          </p:cNvPr>
          <p:cNvSpPr/>
          <p:nvPr/>
        </p:nvSpPr>
        <p:spPr>
          <a:xfrm>
            <a:off x="5139191" y="479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ABBE907F-CB0E-44EF-8FC4-6EB1E1BECA75}"/>
              </a:ext>
            </a:extLst>
          </p:cNvPr>
          <p:cNvSpPr/>
          <p:nvPr/>
        </p:nvSpPr>
        <p:spPr>
          <a:xfrm>
            <a:off x="2387181" y="414422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F9E56338-154E-400C-B986-045EE46D794B}"/>
              </a:ext>
            </a:extLst>
          </p:cNvPr>
          <p:cNvSpPr/>
          <p:nvPr/>
        </p:nvSpPr>
        <p:spPr>
          <a:xfrm>
            <a:off x="3075183" y="414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A1DCB573-A608-493F-AD65-DA73198C0B49}"/>
              </a:ext>
            </a:extLst>
          </p:cNvPr>
          <p:cNvSpPr/>
          <p:nvPr/>
        </p:nvSpPr>
        <p:spPr>
          <a:xfrm>
            <a:off x="3763185" y="414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타원 47">
            <a:extLst>
              <a:ext uri="{FF2B5EF4-FFF2-40B4-BE49-F238E27FC236}">
                <a16:creationId xmlns:a16="http://schemas.microsoft.com/office/drawing/2014/main" id="{120C3A22-FA59-4276-8E95-E9452B0B982E}"/>
              </a:ext>
            </a:extLst>
          </p:cNvPr>
          <p:cNvSpPr/>
          <p:nvPr/>
        </p:nvSpPr>
        <p:spPr>
          <a:xfrm>
            <a:off x="4451187" y="414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12CF1701-7973-4254-868C-3827EF2688E0}"/>
              </a:ext>
            </a:extLst>
          </p:cNvPr>
          <p:cNvSpPr/>
          <p:nvPr/>
        </p:nvSpPr>
        <p:spPr>
          <a:xfrm>
            <a:off x="5139191" y="414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D170C24A-7EFF-4406-A2E4-2AC30CA42537}"/>
              </a:ext>
            </a:extLst>
          </p:cNvPr>
          <p:cNvSpPr/>
          <p:nvPr/>
        </p:nvSpPr>
        <p:spPr>
          <a:xfrm>
            <a:off x="2387181" y="349755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EA654DFE-BE9D-4AC4-A26F-74E99DE2D222}"/>
              </a:ext>
            </a:extLst>
          </p:cNvPr>
          <p:cNvSpPr/>
          <p:nvPr/>
        </p:nvSpPr>
        <p:spPr>
          <a:xfrm>
            <a:off x="3075183" y="349755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FD17C232-1707-4EC7-9AE5-A36C41CE6D71}"/>
              </a:ext>
            </a:extLst>
          </p:cNvPr>
          <p:cNvSpPr/>
          <p:nvPr/>
        </p:nvSpPr>
        <p:spPr>
          <a:xfrm>
            <a:off x="3763185" y="3497556"/>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CA9E561B-0F05-4D00-835F-29EB79DECE42}"/>
              </a:ext>
            </a:extLst>
          </p:cNvPr>
          <p:cNvSpPr/>
          <p:nvPr/>
        </p:nvSpPr>
        <p:spPr>
          <a:xfrm>
            <a:off x="4451187" y="349755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타원 53">
            <a:extLst>
              <a:ext uri="{FF2B5EF4-FFF2-40B4-BE49-F238E27FC236}">
                <a16:creationId xmlns:a16="http://schemas.microsoft.com/office/drawing/2014/main" id="{1582F3E7-1765-4D3D-808D-244117071521}"/>
              </a:ext>
            </a:extLst>
          </p:cNvPr>
          <p:cNvSpPr/>
          <p:nvPr/>
        </p:nvSpPr>
        <p:spPr>
          <a:xfrm>
            <a:off x="5139191" y="349755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02191C4A-A64A-4A2C-95DC-7C4EE95C5FF8}"/>
              </a:ext>
            </a:extLst>
          </p:cNvPr>
          <p:cNvSpPr/>
          <p:nvPr/>
        </p:nvSpPr>
        <p:spPr>
          <a:xfrm>
            <a:off x="2387181" y="285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F90039CB-A0E4-41FA-917E-F4DDFEC3C1E0}"/>
              </a:ext>
            </a:extLst>
          </p:cNvPr>
          <p:cNvSpPr/>
          <p:nvPr/>
        </p:nvSpPr>
        <p:spPr>
          <a:xfrm>
            <a:off x="3075183" y="285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CF32643-89DE-4459-B2C8-EC9B439183E8}"/>
              </a:ext>
            </a:extLst>
          </p:cNvPr>
          <p:cNvSpPr/>
          <p:nvPr/>
        </p:nvSpPr>
        <p:spPr>
          <a:xfrm>
            <a:off x="3763185" y="285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55E6C49-9FDE-4DD6-AF9A-CB82459CE44C}"/>
              </a:ext>
            </a:extLst>
          </p:cNvPr>
          <p:cNvSpPr/>
          <p:nvPr/>
        </p:nvSpPr>
        <p:spPr>
          <a:xfrm>
            <a:off x="4451187" y="285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4F2F452A-F6C2-4DE6-8CC1-23246AD2B9E0}"/>
              </a:ext>
            </a:extLst>
          </p:cNvPr>
          <p:cNvSpPr/>
          <p:nvPr/>
        </p:nvSpPr>
        <p:spPr>
          <a:xfrm>
            <a:off x="5139191" y="285088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A7B1E206-12A5-4495-B3FE-0603A33CA968}"/>
              </a:ext>
            </a:extLst>
          </p:cNvPr>
          <p:cNvSpPr/>
          <p:nvPr/>
        </p:nvSpPr>
        <p:spPr>
          <a:xfrm>
            <a:off x="2387181" y="220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DDEAAB7D-FA32-419C-93FD-274C27B94D61}"/>
              </a:ext>
            </a:extLst>
          </p:cNvPr>
          <p:cNvSpPr/>
          <p:nvPr/>
        </p:nvSpPr>
        <p:spPr>
          <a:xfrm>
            <a:off x="3075183" y="220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타원 61">
            <a:extLst>
              <a:ext uri="{FF2B5EF4-FFF2-40B4-BE49-F238E27FC236}">
                <a16:creationId xmlns:a16="http://schemas.microsoft.com/office/drawing/2014/main" id="{A388A94E-2F74-406F-AFA9-1AB27D4C7C76}"/>
              </a:ext>
            </a:extLst>
          </p:cNvPr>
          <p:cNvSpPr/>
          <p:nvPr/>
        </p:nvSpPr>
        <p:spPr>
          <a:xfrm>
            <a:off x="3763185" y="220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82A686FF-A877-490B-9AA6-48B8E356B147}"/>
              </a:ext>
            </a:extLst>
          </p:cNvPr>
          <p:cNvSpPr/>
          <p:nvPr/>
        </p:nvSpPr>
        <p:spPr>
          <a:xfrm>
            <a:off x="4451187" y="220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E68F7F9F-D109-4B2F-9303-49F2F56E155F}"/>
              </a:ext>
            </a:extLst>
          </p:cNvPr>
          <p:cNvSpPr/>
          <p:nvPr/>
        </p:nvSpPr>
        <p:spPr>
          <a:xfrm>
            <a:off x="5139191" y="220422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83FD3726-FAD1-4157-8E82-B9381DE3DCE6}"/>
              </a:ext>
            </a:extLst>
          </p:cNvPr>
          <p:cNvSpPr/>
          <p:nvPr/>
        </p:nvSpPr>
        <p:spPr>
          <a:xfrm>
            <a:off x="3469613" y="3199105"/>
            <a:ext cx="761558" cy="7615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69732A39-948E-4D14-A825-E5CAC7BC9D72}"/>
              </a:ext>
            </a:extLst>
          </p:cNvPr>
          <p:cNvSpPr/>
          <p:nvPr/>
        </p:nvSpPr>
        <p:spPr>
          <a:xfrm>
            <a:off x="2910063" y="2580884"/>
            <a:ext cx="1938351" cy="19383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6D3CBE99-E060-4F88-A1F1-416ECF48C2A7}"/>
              </a:ext>
            </a:extLst>
          </p:cNvPr>
          <p:cNvSpPr/>
          <p:nvPr/>
        </p:nvSpPr>
        <p:spPr>
          <a:xfrm>
            <a:off x="2242887" y="1992205"/>
            <a:ext cx="3243194" cy="3243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858469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2.3 </a:t>
            </a:r>
            <a:r>
              <a:rPr lang="ko-KR" altLang="en-US" sz="1800" b="1" err="1">
                <a:solidFill>
                  <a:srgbClr val="000000"/>
                </a:solidFill>
                <a:ea typeface="맑은 고딕" panose="020B0503020000020004" pitchFamily="50" charset="-127"/>
              </a:rPr>
              <a:t>역전파</a:t>
            </a:r>
            <a:r>
              <a:rPr lang="ko-KR" altLang="en-US" sz="1800" b="1">
                <a:solidFill>
                  <a:srgbClr val="000000"/>
                </a:solidFill>
                <a:ea typeface="맑은 고딕" panose="020B0503020000020004" pitchFamily="50" charset="-127"/>
              </a:rPr>
              <a:t>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역전파</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2.3 </a:t>
            </a:r>
            <a:r>
              <a:rPr lang="ko-KR" altLang="en-US" sz="1800" b="1" err="1">
                <a:solidFill>
                  <a:srgbClr val="000000"/>
                </a:solidFill>
                <a:ea typeface="맑은 고딕" panose="020B0503020000020004" pitchFamily="50" charset="-127"/>
              </a:rPr>
              <a:t>역전파</a:t>
            </a:r>
            <a:r>
              <a:rPr lang="ko-KR" altLang="en-US" sz="1800" b="1">
                <a:solidFill>
                  <a:srgbClr val="000000"/>
                </a:solidFill>
                <a:ea typeface="맑은 고딕" panose="020B0503020000020004" pitchFamily="50" charset="-127"/>
              </a:rPr>
              <a:t>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640C6B1-9B9C-4F25-9A5D-C6563BF7774D}"/>
              </a:ext>
            </a:extLst>
          </p:cNvPr>
          <p:cNvSpPr/>
          <p:nvPr/>
        </p:nvSpPr>
        <p:spPr>
          <a:xfrm>
            <a:off x="684041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89726A9-0EC7-43F7-BF09-165136A183A1}"/>
              </a:ext>
            </a:extLst>
          </p:cNvPr>
          <p:cNvSpPr/>
          <p:nvPr/>
        </p:nvSpPr>
        <p:spPr>
          <a:xfrm>
            <a:off x="6840415"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DCD4DE5-505B-46D9-B484-9B66D26B9D0B}"/>
              </a:ext>
            </a:extLst>
          </p:cNvPr>
          <p:cNvSpPr/>
          <p:nvPr/>
        </p:nvSpPr>
        <p:spPr>
          <a:xfrm>
            <a:off x="724205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DD0EFD9-1B9B-4726-AD2A-388DD431C908}"/>
              </a:ext>
            </a:extLst>
          </p:cNvPr>
          <p:cNvSpPr/>
          <p:nvPr/>
        </p:nvSpPr>
        <p:spPr>
          <a:xfrm>
            <a:off x="7242052"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8AF3B0-8C18-43A9-A4C4-1877D39329FA}"/>
              </a:ext>
            </a:extLst>
          </p:cNvPr>
          <p:cNvSpPr/>
          <p:nvPr/>
        </p:nvSpPr>
        <p:spPr>
          <a:xfrm>
            <a:off x="7643689"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184B705-5FDB-488B-80B3-CB9956E3578A}"/>
              </a:ext>
            </a:extLst>
          </p:cNvPr>
          <p:cNvSpPr/>
          <p:nvPr/>
        </p:nvSpPr>
        <p:spPr>
          <a:xfrm>
            <a:off x="7643689"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8CA74DD-4B16-4D26-8FF0-94D11BE6EDF6}"/>
              </a:ext>
            </a:extLst>
          </p:cNvPr>
          <p:cNvSpPr/>
          <p:nvPr/>
        </p:nvSpPr>
        <p:spPr>
          <a:xfrm>
            <a:off x="8045326"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F98E533D-9953-4C24-B9BC-F7AC0B7FB4F2}"/>
              </a:ext>
            </a:extLst>
          </p:cNvPr>
          <p:cNvSpPr/>
          <p:nvPr/>
        </p:nvSpPr>
        <p:spPr>
          <a:xfrm>
            <a:off x="8045326"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5B66FB2-ABE9-439A-9C0B-CB1A8B9CE3D9}"/>
              </a:ext>
            </a:extLst>
          </p:cNvPr>
          <p:cNvSpPr/>
          <p:nvPr/>
        </p:nvSpPr>
        <p:spPr>
          <a:xfrm>
            <a:off x="8446963"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1AD43ED-8DE3-4F9C-A049-018A4780CDBF}"/>
              </a:ext>
            </a:extLst>
          </p:cNvPr>
          <p:cNvSpPr/>
          <p:nvPr/>
        </p:nvSpPr>
        <p:spPr>
          <a:xfrm>
            <a:off x="8446963"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C7A3BA0-1230-4DCF-8E3D-40EBC862AB0E}"/>
              </a:ext>
            </a:extLst>
          </p:cNvPr>
          <p:cNvSpPr/>
          <p:nvPr/>
        </p:nvSpPr>
        <p:spPr>
          <a:xfrm>
            <a:off x="8848600"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39A8D1-062B-4809-BC00-07435DD72B7E}"/>
              </a:ext>
            </a:extLst>
          </p:cNvPr>
          <p:cNvSpPr/>
          <p:nvPr/>
        </p:nvSpPr>
        <p:spPr>
          <a:xfrm>
            <a:off x="8848600"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FF6D655-64A0-44D0-8B6D-15792F5F52AA}"/>
              </a:ext>
            </a:extLst>
          </p:cNvPr>
          <p:cNvSpPr txBox="1"/>
          <p:nvPr/>
        </p:nvSpPr>
        <p:spPr>
          <a:xfrm>
            <a:off x="6381010" y="1074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7F54415-6CC2-4E0C-A0E9-5C902681ABFC}"/>
              </a:ext>
            </a:extLst>
          </p:cNvPr>
          <p:cNvSpPr txBox="1"/>
          <p:nvPr/>
        </p:nvSpPr>
        <p:spPr>
          <a:xfrm>
            <a:off x="6406993" y="156433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5" name="화살표: 아래쪽 4">
            <a:extLst>
              <a:ext uri="{FF2B5EF4-FFF2-40B4-BE49-F238E27FC236}">
                <a16:creationId xmlns:a16="http://schemas.microsoft.com/office/drawing/2014/main" id="{83BAB1C2-CB89-4A01-B6B6-B62E12DCF366}"/>
              </a:ext>
            </a:extLst>
          </p:cNvPr>
          <p:cNvSpPr/>
          <p:nvPr/>
        </p:nvSpPr>
        <p:spPr>
          <a:xfrm>
            <a:off x="8803912" y="863463"/>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화살표: 아래쪽 22">
            <a:extLst>
              <a:ext uri="{FF2B5EF4-FFF2-40B4-BE49-F238E27FC236}">
                <a16:creationId xmlns:a16="http://schemas.microsoft.com/office/drawing/2014/main" id="{49CB377C-E37B-4FE7-84D6-3A3F94804FBC}"/>
              </a:ext>
            </a:extLst>
          </p:cNvPr>
          <p:cNvSpPr/>
          <p:nvPr/>
        </p:nvSpPr>
        <p:spPr>
          <a:xfrm rot="10800000">
            <a:off x="8814140" y="1978377"/>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99A1647-A331-498C-AB6E-76710914F5EC}"/>
              </a:ext>
            </a:extLst>
          </p:cNvPr>
          <p:cNvSpPr/>
          <p:nvPr/>
        </p:nvSpPr>
        <p:spPr>
          <a:xfrm>
            <a:off x="9262448"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93FF0AC-8CCF-4185-AE0B-A46EE70AB381}"/>
              </a:ext>
            </a:extLst>
          </p:cNvPr>
          <p:cNvSpPr/>
          <p:nvPr/>
        </p:nvSpPr>
        <p:spPr>
          <a:xfrm>
            <a:off x="966408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DFFE4341-6819-4FDB-A83A-9AD85948D748}"/>
              </a:ext>
            </a:extLst>
          </p:cNvPr>
          <p:cNvSpPr/>
          <p:nvPr/>
        </p:nvSpPr>
        <p:spPr>
          <a:xfrm>
            <a:off x="1006572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5E626C40-9A0B-435B-9A5A-A9D6D4A46F57}"/>
              </a:ext>
            </a:extLst>
          </p:cNvPr>
          <p:cNvSpPr txBox="1"/>
          <p:nvPr/>
        </p:nvSpPr>
        <p:spPr>
          <a:xfrm>
            <a:off x="6761577" y="307478"/>
            <a:ext cx="154401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zip(x,y)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4480580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역전파</a:t>
            </a:r>
            <a:r>
              <a:rPr lang="ko-KR" altLang="en-US" sz="2000" b="1">
                <a:solidFill>
                  <a:srgbClr val="000000"/>
                </a:solidFill>
                <a:ea typeface="맑은 고딕" panose="020B0503020000020004" pitchFamily="50" charset="-127"/>
              </a:rPr>
              <a:t> 구현 </a:t>
            </a:r>
            <a:r>
              <a:rPr lang="en-US" altLang="ko-KR" sz="2000" b="1">
                <a:solidFill>
                  <a:srgbClr val="000000"/>
                </a:solidFill>
                <a:ea typeface="맑은 고딕" panose="020B0503020000020004" pitchFamily="50" charset="-127"/>
              </a:rPr>
              <a:t>II</a:t>
            </a:r>
            <a:endParaRPr lang="ko-KR" altLang="en-US"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2.3 </a:t>
            </a:r>
            <a:r>
              <a:rPr lang="ko-KR" altLang="en-US" sz="1800" b="1" err="1">
                <a:solidFill>
                  <a:srgbClr val="000000"/>
                </a:solidFill>
                <a:ea typeface="맑은 고딕" panose="020B0503020000020004" pitchFamily="50" charset="-127"/>
              </a:rPr>
              <a:t>역전파</a:t>
            </a:r>
            <a:r>
              <a:rPr lang="ko-KR" altLang="en-US" sz="1800" b="1">
                <a:solidFill>
                  <a:srgbClr val="000000"/>
                </a:solidFill>
                <a:ea typeface="맑은 고딕" panose="020B0503020000020004" pitchFamily="50" charset="-127"/>
              </a:rPr>
              <a:t>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1000):</a:t>
            </a:r>
          </a:p>
          <a:p>
            <a:r>
              <a:rPr lang="en-US" altLang="ko-KR">
                <a:solidFill>
                  <a:schemeClr val="tx1"/>
                </a:solidFill>
                <a:latin typeface="Consolas" panose="020B0609020204030204" pitchFamily="49" charset="0"/>
              </a:rPr>
              <a:t>    for x_i, y_i in zip(x, y):</a:t>
            </a:r>
          </a:p>
          <a:p>
            <a:r>
              <a:rPr lang="en-US" altLang="ko-KR">
                <a:solidFill>
                  <a:schemeClr val="tx1"/>
                </a:solidFill>
                <a:latin typeface="Consolas" panose="020B0609020204030204" pitchFamily="49" charset="0"/>
              </a:rPr>
              <a:t>        y_hat = x_i * w + b</a:t>
            </a:r>
          </a:p>
          <a:p>
            <a:r>
              <a:rPr lang="en-US" altLang="ko-KR">
                <a:solidFill>
                  <a:schemeClr val="tx1"/>
                </a:solidFill>
                <a:latin typeface="Consolas" panose="020B0609020204030204" pitchFamily="49" charset="0"/>
              </a:rPr>
              <a:t>        err = y_hat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r>
              <a:rPr lang="en-US" altLang="ko-KR">
                <a:solidFill>
                  <a:schemeClr val="tx1"/>
                </a:solidFill>
                <a:latin typeface="Consolas" panose="020B0609020204030204" pitchFamily="49" charset="0"/>
              </a:rPr>
              <a:t>plt</a:t>
            </a:r>
            <a:r>
              <a:rPr lang="en-US" altLang="ko-KR" err="1">
                <a:solidFill>
                  <a:schemeClr val="tx1"/>
                </a:solidFill>
                <a:latin typeface="Consolas" panose="020B0609020204030204" pitchFamily="49" charset="0"/>
              </a:rPr>
              <a: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2.4 </a:t>
            </a:r>
            <a:r>
              <a:rPr lang="ko-KR" altLang="en-US" sz="1800" b="1">
                <a:solidFill>
                  <a:srgbClr val="000000"/>
                </a:solidFill>
                <a:ea typeface="맑은 고딕" panose="020B0503020000020004" pitchFamily="50"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2.4 </a:t>
            </a:r>
            <a:r>
              <a:rPr lang="ko-KR" altLang="en-US" sz="1800" b="1">
                <a:solidFill>
                  <a:srgbClr val="000000"/>
                </a:solidFill>
                <a:ea typeface="맑은 고딕" panose="020B0503020000020004" pitchFamily="50"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03762" y="40239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2.4 </a:t>
            </a:r>
            <a:r>
              <a:rPr lang="ko-KR" altLang="en-US" sz="1800" b="1">
                <a:solidFill>
                  <a:srgbClr val="000000"/>
                </a:solidFill>
                <a:ea typeface="맑은 고딕" panose="020B0503020000020004" pitchFamily="50"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a:t>
            </a:r>
            <a:r>
              <a:rPr lang="en-US" altLang="ko-KR">
                <a:solidFill>
                  <a:schemeClr val="tx1"/>
                </a:solidFill>
                <a:latin typeface="Consolas" panose="020B0609020204030204" pitchFamily="49" charset="0"/>
              </a:rPr>
              <a:t>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5732"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5732" cy="307777"/>
              </a:xfrm>
              <a:prstGeom prst="rect">
                <a:avLst/>
              </a:prstGeom>
              <a:blipFill>
                <a:blip r:embed="rId10"/>
                <a:stretch>
                  <a:fillRect l="-1056"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4" name="TextBox 3">
            <a:extLst>
              <a:ext uri="{FF2B5EF4-FFF2-40B4-BE49-F238E27FC236}">
                <a16:creationId xmlns:a16="http://schemas.microsoft.com/office/drawing/2014/main" id="{2B60E8BD-EEB9-4B3A-AA58-F021FDE825E6}"/>
              </a:ext>
            </a:extLst>
          </p:cNvPr>
          <p:cNvSpPr txBox="1"/>
          <p:nvPr/>
        </p:nvSpPr>
        <p:spPr>
          <a:xfrm>
            <a:off x="259777" y="966787"/>
            <a:ext cx="9921434" cy="4924425"/>
          </a:xfrm>
          <a:prstGeom prst="rect">
            <a:avLst/>
          </a:prstGeom>
          <a:noFill/>
        </p:spPr>
        <p:txBody>
          <a:bodyPr wrap="none" rtlCol="0">
            <a:spAutoFit/>
          </a:bodyPr>
          <a:lstStyle/>
          <a:p>
            <a:r>
              <a:rPr lang="en-US" altLang="ko-KR" sz="2400" err="1">
                <a:solidFill>
                  <a:schemeClr val="tx1"/>
                </a:solidFill>
              </a:rPr>
              <a:t>tensorflow</a:t>
            </a:r>
            <a:r>
              <a:rPr lang="en-US" altLang="ko-KR" sz="2400">
                <a:solidFill>
                  <a:schemeClr val="tx1"/>
                </a:solidFill>
              </a:rPr>
              <a:t> import</a:t>
            </a:r>
            <a:r>
              <a:rPr lang="ko-KR" altLang="en-US" sz="2400">
                <a:solidFill>
                  <a:schemeClr val="tx1"/>
                </a:solidFill>
              </a:rPr>
              <a:t>시 </a:t>
            </a:r>
            <a:r>
              <a:rPr lang="en-US" altLang="ko-KR" sz="2400" err="1">
                <a:solidFill>
                  <a:schemeClr val="tx1"/>
                </a:solidFill>
              </a:rPr>
              <a:t>dll</a:t>
            </a:r>
            <a:r>
              <a:rPr lang="en-US" altLang="ko-KR" sz="2400">
                <a:solidFill>
                  <a:schemeClr val="tx1"/>
                </a:solidFill>
              </a:rPr>
              <a:t>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r>
              <a:rPr lang="en-US" altLang="ko-KR" sz="1800">
                <a:solidFill>
                  <a:srgbClr val="009999"/>
                </a:solidFill>
                <a:hlinkClick r:id="rId3">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err="1">
                <a:solidFill>
                  <a:schemeClr val="tx1"/>
                </a:solidFill>
                <a:latin typeface="고도 M" panose="02000503000000020004" pitchFamily="2" charset="-127"/>
                <a:ea typeface="고도 M" panose="02000503000000020004" pitchFamily="2" charset="-127"/>
              </a:rPr>
              <a:t>배재포</a:t>
            </a:r>
            <a:r>
              <a:rPr lang="ko-KR" altLang="en-US" sz="2400">
                <a:solidFill>
                  <a:schemeClr val="tx1"/>
                </a:solidFill>
                <a:latin typeface="고도 M" panose="02000503000000020004" pitchFamily="2" charset="-127"/>
                <a:ea typeface="고도 M" panose="02000503000000020004" pitchFamily="2" charset="-127"/>
              </a:rPr>
              <a:t> 실행 파일을 다운 받아 설치 </a:t>
            </a:r>
            <a:r>
              <a:rPr lang="ko-KR" altLang="en-US" sz="2400" err="1">
                <a:solidFill>
                  <a:schemeClr val="tx1"/>
                </a:solidFill>
                <a:latin typeface="고도 M" panose="02000503000000020004" pitchFamily="2" charset="-127"/>
                <a:ea typeface="고도 M" panose="02000503000000020004" pitchFamily="2" charset="-127"/>
              </a:rPr>
              <a:t>한후</a:t>
            </a:r>
            <a:r>
              <a:rPr lang="ko-KR" altLang="en-US" sz="2400">
                <a:solidFill>
                  <a:schemeClr val="tx1"/>
                </a:solidFill>
                <a:latin typeface="고도 M" panose="02000503000000020004" pitchFamily="2" charset="-127"/>
                <a:ea typeface="고도 M" panose="02000503000000020004" pitchFamily="2" charset="-127"/>
              </a:rPr>
              <a:t>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err="1">
                <a:solidFill>
                  <a:schemeClr val="tx1"/>
                </a:solidFill>
                <a:latin typeface="고도 M" panose="02000503000000020004" pitchFamily="2" charset="-127"/>
                <a:ea typeface="고도 M" panose="02000503000000020004" pitchFamily="2" charset="-127"/>
              </a:rPr>
              <a:t>텐서</a:t>
            </a:r>
            <a:r>
              <a:rPr lang="ko-KR" altLang="en-US" sz="2400">
                <a:solidFill>
                  <a:schemeClr val="tx1"/>
                </a:solidFill>
                <a:latin typeface="고도 M" panose="02000503000000020004" pitchFamily="2" charset="-127"/>
                <a:ea typeface="고도 M" panose="02000503000000020004" pitchFamily="2" charset="-127"/>
              </a:rPr>
              <a:t> </a:t>
            </a:r>
            <a:r>
              <a:rPr lang="ko-KR" altLang="en-US" sz="2400" err="1">
                <a:solidFill>
                  <a:schemeClr val="tx1"/>
                </a:solidFill>
                <a:latin typeface="고도 M" panose="02000503000000020004" pitchFamily="2" charset="-127"/>
                <a:ea typeface="고도 M" panose="02000503000000020004" pitchFamily="2" charset="-127"/>
              </a:rPr>
              <a:t>플로</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a:t>
            </a:r>
            <a:r>
              <a:rPr lang="en-US" altLang="ko-KR" sz="2400" err="1">
                <a:solidFill>
                  <a:schemeClr val="tx1"/>
                </a:solidFill>
                <a:latin typeface="고도 M" panose="02000503000000020004" pitchFamily="2" charset="-127"/>
                <a:ea typeface="고도 M" panose="02000503000000020004" pitchFamily="2" charset="-127"/>
              </a:rPr>
              <a:t>c++</a:t>
            </a:r>
            <a:r>
              <a:rPr lang="en-US" altLang="ko-KR" sz="2400">
                <a:solidFill>
                  <a:schemeClr val="tx1"/>
                </a:solidFill>
                <a:latin typeface="고도 M" panose="02000503000000020004" pitchFamily="2" charset="-127"/>
                <a:ea typeface="고도 M" panose="02000503000000020004" pitchFamily="2" charset="-127"/>
              </a:rPr>
              <a:t> </a:t>
            </a:r>
            <a:r>
              <a:rPr lang="ko-KR" altLang="en-US" sz="2400" err="1">
                <a:solidFill>
                  <a:schemeClr val="tx1"/>
                </a:solidFill>
                <a:latin typeface="고도 M" panose="02000503000000020004" pitchFamily="2" charset="-127"/>
                <a:ea typeface="고도 M" panose="02000503000000020004" pitchFamily="2" charset="-127"/>
              </a:rPr>
              <a:t>재배포</a:t>
            </a:r>
            <a:r>
              <a:rPr lang="ko-KR" altLang="en-US" sz="2400">
                <a:solidFill>
                  <a:schemeClr val="tx1"/>
                </a:solidFill>
                <a:latin typeface="고도 M" panose="02000503000000020004" pitchFamily="2" charset="-127"/>
                <a:ea typeface="고도 M" panose="02000503000000020004" pitchFamily="2" charset="-127"/>
              </a:rPr>
              <a:t> 가능 </a:t>
            </a:r>
            <a:r>
              <a:rPr lang="en-US" altLang="ko-KR" sz="2400" err="1">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60634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2.4 </a:t>
            </a:r>
            <a:r>
              <a:rPr lang="ko-KR" altLang="en-US" sz="1800" b="1">
                <a:solidFill>
                  <a:srgbClr val="000000"/>
                </a:solidFill>
                <a:ea typeface="맑은 고딕" panose="020B0503020000020004" pitchFamily="50"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2.4 </a:t>
            </a:r>
            <a:r>
              <a:rPr lang="ko-KR" altLang="en-US" sz="1800" b="1">
                <a:solidFill>
                  <a:srgbClr val="000000"/>
                </a:solidFill>
                <a:ea typeface="맑은 고딕" panose="020B0503020000020004" pitchFamily="50"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6835" y="5660327"/>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C8D1F379-E26E-4871-AA98-63DAB30E1A02}"/>
              </a:ext>
            </a:extLst>
          </p:cNvPr>
          <p:cNvSpPr/>
          <p:nvPr/>
        </p:nvSpPr>
        <p:spPr>
          <a:xfrm>
            <a:off x="8440147" y="1866242"/>
            <a:ext cx="204004" cy="20400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1237" y="211299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1237" y="2112993"/>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951277"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088859" y="1931717"/>
            <a:ext cx="6606687" cy="219456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63273</TotalTime>
  <Words>41214</Words>
  <Application>Microsoft Office PowerPoint</Application>
  <PresentationFormat>사용자 지정</PresentationFormat>
  <Paragraphs>9726</Paragraphs>
  <Slides>448</Slides>
  <Notes>406</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448</vt:i4>
      </vt:variant>
    </vt:vector>
  </HeadingPairs>
  <TitlesOfParts>
    <vt:vector size="464" baseType="lpstr">
      <vt:lpstr>맑은 고딕</vt:lpstr>
      <vt:lpstr>고도 M</vt:lpstr>
      <vt:lpstr>맑은 고딕</vt:lpstr>
      <vt:lpstr>Courier New</vt:lpstr>
      <vt:lpstr>Microsoft Sans Serif</vt:lpstr>
      <vt:lpstr>Candara</vt:lpstr>
      <vt:lpstr>나눔고딕 Bold</vt:lpstr>
      <vt:lpstr>굴림</vt:lpstr>
      <vt:lpstr>Consolas</vt:lpstr>
      <vt:lpstr>Wingdings</vt:lpstr>
      <vt:lpstr>Calvin</vt:lpstr>
      <vt:lpstr>고도 B</vt:lpstr>
      <vt:lpstr>Arial</vt:lpstr>
      <vt:lpstr>Cambria Math</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user</cp:lastModifiedBy>
  <cp:revision>3531</cp:revision>
  <dcterms:created xsi:type="dcterms:W3CDTF">2008-02-04T08:04:25Z</dcterms:created>
  <dcterms:modified xsi:type="dcterms:W3CDTF">2021-02-08T09:43:55Z</dcterms:modified>
</cp:coreProperties>
</file>